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6" r:id="rId3"/>
  </p:sldMasterIdLst>
  <p:notesMasterIdLst>
    <p:notesMasterId r:id="rId6"/>
  </p:notesMasterIdLst>
  <p:sldIdLst>
    <p:sldId id="807" r:id="rId4"/>
    <p:sldId id="829" r:id="rId5"/>
  </p:sldIdLst>
  <p:sldSz cx="12192000" cy="6858000"/>
  <p:notesSz cx="6807200" cy="99393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686" userDrawn="1">
          <p15:clr>
            <a:srgbClr val="A4A3A4"/>
          </p15:clr>
        </p15:guide>
        <p15:guide id="2" pos="415" userDrawn="1">
          <p15:clr>
            <a:srgbClr val="A4A3A4"/>
          </p15:clr>
        </p15:guide>
        <p15:guide id="3" orient="horz" pos="1366" userDrawn="1">
          <p15:clr>
            <a:srgbClr val="A4A3A4"/>
          </p15:clr>
        </p15:guide>
        <p15:guide id="4" orient="horz" pos="2001" userDrawn="1">
          <p15:clr>
            <a:srgbClr val="A4A3A4"/>
          </p15:clr>
        </p15:guide>
        <p15:guide id="5" pos="121" userDrawn="1">
          <p15:clr>
            <a:srgbClr val="A4A3A4"/>
          </p15:clr>
        </p15:guide>
        <p15:guide id="6" pos="517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7F8184"/>
    <a:srgbClr val="15181F"/>
    <a:srgbClr val="1E374D"/>
    <a:srgbClr val="B9B9EC"/>
    <a:srgbClr val="6699FF"/>
    <a:srgbClr val="D7D7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13FF92-F1AF-4A8F-883A-EFD68DF08178}" v="1" dt="2025-07-01T02:47:03.22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46" autoAdjust="0"/>
    <p:restoredTop sz="94660"/>
  </p:normalViewPr>
  <p:slideViewPr>
    <p:cSldViewPr snapToGrid="0" showGuides="1">
      <p:cViewPr varScale="1">
        <p:scale>
          <a:sx n="104" d="100"/>
          <a:sy n="104" d="100"/>
        </p:scale>
        <p:origin x="206" y="82"/>
      </p:cViewPr>
      <p:guideLst>
        <p:guide orient="horz" pos="686"/>
        <p:guide pos="415"/>
        <p:guide orient="horz" pos="1366"/>
        <p:guide orient="horz" pos="2001"/>
        <p:guide pos="121"/>
        <p:guide pos="5178"/>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NIMURA ICHIKI (谷村 一起)" userId="080c6b4d-d0e3-4c32-a1ff-17159ea79358" providerId="ADAL" clId="{EB13FF92-F1AF-4A8F-883A-EFD68DF08178}"/>
    <pc:docChg chg="custSel modSld">
      <pc:chgData name="TANIMURA ICHIKI (谷村 一起)" userId="080c6b4d-d0e3-4c32-a1ff-17159ea79358" providerId="ADAL" clId="{EB13FF92-F1AF-4A8F-883A-EFD68DF08178}" dt="2025-07-01T02:49:59.613" v="137" actId="1035"/>
      <pc:docMkLst>
        <pc:docMk/>
      </pc:docMkLst>
      <pc:sldChg chg="addSp modSp mod">
        <pc:chgData name="TANIMURA ICHIKI (谷村 一起)" userId="080c6b4d-d0e3-4c32-a1ff-17159ea79358" providerId="ADAL" clId="{EB13FF92-F1AF-4A8F-883A-EFD68DF08178}" dt="2025-07-01T02:49:59.613" v="137" actId="1035"/>
        <pc:sldMkLst>
          <pc:docMk/>
          <pc:sldMk cId="368322786" sldId="807"/>
        </pc:sldMkLst>
        <pc:spChg chg="add mod">
          <ac:chgData name="TANIMURA ICHIKI (谷村 一起)" userId="080c6b4d-d0e3-4c32-a1ff-17159ea79358" providerId="ADAL" clId="{EB13FF92-F1AF-4A8F-883A-EFD68DF08178}" dt="2025-07-01T02:49:59.613" v="137" actId="1035"/>
          <ac:spMkLst>
            <pc:docMk/>
            <pc:sldMk cId="368322786" sldId="807"/>
            <ac:spMk id="3" creationId="{E80C190E-6D7B-6E34-12C1-9F8E012B05CF}"/>
          </ac:spMkLst>
        </pc:spChg>
        <pc:spChg chg="mod">
          <ac:chgData name="TANIMURA ICHIKI (谷村 一起)" userId="080c6b4d-d0e3-4c32-a1ff-17159ea79358" providerId="ADAL" clId="{EB13FF92-F1AF-4A8F-883A-EFD68DF08178}" dt="2025-07-01T02:46:56.165" v="9" actId="1035"/>
          <ac:spMkLst>
            <pc:docMk/>
            <pc:sldMk cId="368322786" sldId="807"/>
            <ac:spMk id="10" creationId="{94FF1C26-2607-346C-DDC6-DC325A70DCAD}"/>
          </ac:spMkLst>
        </pc:spChg>
        <pc:graphicFrameChg chg="modGraphic">
          <ac:chgData name="TANIMURA ICHIKI (谷村 一起)" userId="080c6b4d-d0e3-4c32-a1ff-17159ea79358" providerId="ADAL" clId="{EB13FF92-F1AF-4A8F-883A-EFD68DF08178}" dt="2025-07-01T02:46:25.744" v="0" actId="207"/>
          <ac:graphicFrameMkLst>
            <pc:docMk/>
            <pc:sldMk cId="368322786" sldId="807"/>
            <ac:graphicFrameMk id="5" creationId="{D260392B-BC4B-0126-CCF1-8D036035F5BC}"/>
          </ac:graphicFrameMkLst>
        </pc:graphicFrameChg>
        <pc:graphicFrameChg chg="modGraphic">
          <ac:chgData name="TANIMURA ICHIKI (谷村 一起)" userId="080c6b4d-d0e3-4c32-a1ff-17159ea79358" providerId="ADAL" clId="{EB13FF92-F1AF-4A8F-883A-EFD68DF08178}" dt="2025-07-01T02:46:38.078" v="3" actId="207"/>
          <ac:graphicFrameMkLst>
            <pc:docMk/>
            <pc:sldMk cId="368322786" sldId="807"/>
            <ac:graphicFrameMk id="7" creationId="{FE06B778-8AB4-E7EF-B4B9-FB27DD2E1B68}"/>
          </ac:graphicFrameMkLst>
        </pc:graphicFrameChg>
        <pc:graphicFrameChg chg="mod modGraphic">
          <ac:chgData name="TANIMURA ICHIKI (谷村 一起)" userId="080c6b4d-d0e3-4c32-a1ff-17159ea79358" providerId="ADAL" clId="{EB13FF92-F1AF-4A8F-883A-EFD68DF08178}" dt="2025-07-01T02:46:56.165" v="9" actId="1035"/>
          <ac:graphicFrameMkLst>
            <pc:docMk/>
            <pc:sldMk cId="368322786" sldId="807"/>
            <ac:graphicFrameMk id="9" creationId="{5309BC3E-7242-2085-40A3-EAE72665FB7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vl1pPr>
          </a:lstStyle>
          <a:p>
            <a:fld id="{64C8FB13-D00E-4298-B375-C4D4BF84A6DF}" type="datetimeFigureOut">
              <a:rPr kumimoji="1" lang="ja-JP" altLang="en-US" smtClean="0"/>
              <a:t>2025/10/6</a:t>
            </a:fld>
            <a:endParaRPr kumimoji="1" lang="ja-JP" altLang="en-US"/>
          </a:p>
        </p:txBody>
      </p:sp>
      <p:sp>
        <p:nvSpPr>
          <p:cNvPr id="4" name="スライド イメージ プレースホルダー 3"/>
          <p:cNvSpPr>
            <a:spLocks noGrp="1" noRot="1" noChangeAspect="1"/>
          </p:cNvSpPr>
          <p:nvPr>
            <p:ph type="sldImg" idx="2"/>
          </p:nvPr>
        </p:nvSpPr>
        <p:spPr>
          <a:xfrm>
            <a:off x="423863" y="1243013"/>
            <a:ext cx="59594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vl1pPr>
          </a:lstStyle>
          <a:p>
            <a:fld id="{3E903B8A-2E50-4CF9-B943-C26C7677B272}" type="slidenum">
              <a:rPr kumimoji="1" lang="ja-JP" altLang="en-US" smtClean="0"/>
              <a:t>‹#›</a:t>
            </a:fld>
            <a:endParaRPr kumimoji="1" lang="ja-JP" altLang="en-US"/>
          </a:p>
        </p:txBody>
      </p:sp>
    </p:spTree>
    <p:extLst>
      <p:ext uri="{BB962C8B-B14F-4D97-AF65-F5344CB8AC3E}">
        <p14:creationId xmlns:p14="http://schemas.microsoft.com/office/powerpoint/2010/main" val="3150851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1">
    <p:spTree>
      <p:nvGrpSpPr>
        <p:cNvPr id="1" name=""/>
        <p:cNvGrpSpPr/>
        <p:nvPr/>
      </p:nvGrpSpPr>
      <p:grpSpPr>
        <a:xfrm>
          <a:off x="0" y="0"/>
          <a:ext cx="0" cy="0"/>
          <a:chOff x="0" y="0"/>
          <a:chExt cx="0" cy="0"/>
        </a:xfrm>
      </p:grpSpPr>
      <p:sp>
        <p:nvSpPr>
          <p:cNvPr id="7" name="タイトル 6"/>
          <p:cNvSpPr>
            <a:spLocks noGrp="1"/>
          </p:cNvSpPr>
          <p:nvPr>
            <p:ph type="title"/>
          </p:nvPr>
        </p:nvSpPr>
        <p:spPr>
          <a:xfrm>
            <a:off x="0" y="0"/>
            <a:ext cx="11526000" cy="572400"/>
          </a:xfrm>
          <a:solidFill>
            <a:schemeClr val="tx2"/>
          </a:solidFill>
        </p:spPr>
        <p:txBody>
          <a:bodyPr lIns="288000"/>
          <a:lstStyle>
            <a:lvl1pPr algn="l">
              <a:defRPr sz="1800" spc="0">
                <a:solidFill>
                  <a:schemeClr val="bg1"/>
                </a:solidFill>
              </a:defRPr>
            </a:lvl1pPr>
          </a:lstStyle>
          <a:p>
            <a:r>
              <a:rPr kumimoji="1" lang="ja-JP" altLang="en-US"/>
              <a:t>マスター タイトルの書式設定</a:t>
            </a:r>
            <a:endParaRPr kumimoji="1" lang="ja-JP" altLang="en-US" dirty="0"/>
          </a:p>
        </p:txBody>
      </p:sp>
      <p:sp>
        <p:nvSpPr>
          <p:cNvPr id="17" name="スライド番号プレースホルダー 5">
            <a:extLst>
              <a:ext uri="{FF2B5EF4-FFF2-40B4-BE49-F238E27FC236}">
                <a16:creationId xmlns:a16="http://schemas.microsoft.com/office/drawing/2014/main" id="{E8B4BFC5-7664-FD41-9D37-DD0FE0808516}"/>
              </a:ext>
            </a:extLst>
          </p:cNvPr>
          <p:cNvSpPr txBox="1">
            <a:spLocks/>
          </p:cNvSpPr>
          <p:nvPr/>
        </p:nvSpPr>
        <p:spPr>
          <a:xfrm>
            <a:off x="11526000" y="542"/>
            <a:ext cx="666000" cy="571858"/>
          </a:xfrm>
          <a:prstGeom prst="rect">
            <a:avLst/>
          </a:prstGeom>
          <a:solidFill>
            <a:schemeClr val="accent1"/>
          </a:solidFill>
        </p:spPr>
        <p:txBody>
          <a:bodyPr vert="horz" lIns="91440" tIns="45720" rIns="251999" bIns="45720" rtlCol="0" anchor="ctr"/>
          <a:lstStyle>
            <a:defPPr>
              <a:defRPr lang="ja-JP"/>
            </a:defPPr>
            <a:lvl1pPr algn="r" rtl="0" fontAlgn="base">
              <a:spcBef>
                <a:spcPct val="0"/>
              </a:spcBef>
              <a:spcAft>
                <a:spcPct val="0"/>
              </a:spcAft>
              <a:defRPr kumimoji="1" sz="1100" b="0" kern="1200">
                <a:solidFill>
                  <a:schemeClr val="bg1"/>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fld id="{B00743E2-DB8E-42EE-B8E6-E10BB426BCEB}" type="slidenum">
              <a:rPr lang="ja-JP" altLang="en-US" sz="1200" smtClean="0"/>
              <a:pPr/>
              <a:t>‹#›</a:t>
            </a:fld>
            <a:endParaRPr lang="ja-JP" altLang="en-US" sz="1200"/>
          </a:p>
        </p:txBody>
      </p:sp>
    </p:spTree>
    <p:extLst>
      <p:ext uri="{BB962C8B-B14F-4D97-AF65-F5344CB8AC3E}">
        <p14:creationId xmlns:p14="http://schemas.microsoft.com/office/powerpoint/2010/main" val="466043757"/>
      </p:ext>
    </p:extLst>
  </p:cSld>
  <p:clrMapOvr>
    <a:masterClrMapping/>
  </p:clrMapOvr>
  <p:transition spd="slow"/>
  <p:extLst>
    <p:ext uri="{DCECCB84-F9BA-43D5-87BE-67443E8EF086}">
      <p15:sldGuideLst xmlns:p15="http://schemas.microsoft.com/office/powerpoint/2012/main">
        <p15:guide id="3" orient="horz" pos="595" userDrawn="1">
          <p15:clr>
            <a:srgbClr val="FBAE40"/>
          </p15:clr>
        </p15:guide>
        <p15:guide id="4" orient="horz" pos="4156">
          <p15:clr>
            <a:srgbClr val="FBAE40"/>
          </p15:clr>
        </p15:guide>
        <p15:guide id="5" pos="197">
          <p15:clr>
            <a:srgbClr val="FBAE40"/>
          </p15:clr>
        </p15:guide>
        <p15:guide id="6" pos="7467">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タイトル プレースホルダー 4"/>
          <p:cNvSpPr>
            <a:spLocks noGrp="1"/>
          </p:cNvSpPr>
          <p:nvPr>
            <p:ph type="title"/>
          </p:nvPr>
        </p:nvSpPr>
        <p:spPr>
          <a:xfrm>
            <a:off x="0" y="0"/>
            <a:ext cx="12192000" cy="572400"/>
          </a:xfrm>
          <a:prstGeom prst="rect">
            <a:avLst/>
          </a:prstGeom>
        </p:spPr>
        <p:txBody>
          <a:bodyPr vert="horz" wrap="square" lIns="91440" tIns="45720" rIns="91440" bIns="45720" rtlCol="0" anchor="ctr">
            <a:noAutofit/>
          </a:bodyPr>
          <a:lstStyle/>
          <a:p>
            <a:r>
              <a:rPr kumimoji="1" lang="ja-JP" altLang="en-US" dirty="0"/>
              <a:t>マスター タイトルの書式設定</a:t>
            </a:r>
          </a:p>
        </p:txBody>
      </p:sp>
      <p:sp>
        <p:nvSpPr>
          <p:cNvPr id="6" name="テキスト プレースホルダー 5"/>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7" name="スライド番号プレースホルダー 6"/>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43E2-DB8E-42EE-B8E6-E10BB426BCEB}" type="slidenum">
              <a:rPr kumimoji="1" lang="ja-JP" altLang="en-US" smtClean="0"/>
              <a:t>‹#›</a:t>
            </a:fld>
            <a:endParaRPr kumimoji="1" lang="ja-JP" altLang="en-US"/>
          </a:p>
        </p:txBody>
      </p:sp>
    </p:spTree>
    <p:extLst>
      <p:ext uri="{BB962C8B-B14F-4D97-AF65-F5344CB8AC3E}">
        <p14:creationId xmlns:p14="http://schemas.microsoft.com/office/powerpoint/2010/main" val="2583330572"/>
      </p:ext>
    </p:extLst>
  </p:cSld>
  <p:clrMap bg1="lt1" tx1="dk1" bg2="lt2" tx2="dk2" accent1="accent1" accent2="accent2" accent3="accent3" accent4="accent4" accent5="accent5" accent6="accent6" hlink="hlink" folHlink="folHlink"/>
  <p:sldLayoutIdLst>
    <p:sldLayoutId id="2147483796" r:id="rId1"/>
  </p:sldLayoutIdLst>
  <p:hf hdr="0" ftr="0" dt="0"/>
  <p:txStyles>
    <p:titleStyle>
      <a:lvl1pPr algn="ctr" defTabSz="914423" rtl="0" eaLnBrk="1" latinLnBrk="0" hangingPunct="1">
        <a:spcBef>
          <a:spcPct val="0"/>
        </a:spcBef>
        <a:buNone/>
        <a:defRPr kumimoji="1" sz="2800" b="1" kern="1200" spc="0" baseline="0">
          <a:solidFill>
            <a:schemeClr val="tx2"/>
          </a:solidFill>
          <a:latin typeface="+mj-ea"/>
          <a:ea typeface="+mj-ea"/>
          <a:cs typeface="+mj-cs"/>
        </a:defRPr>
      </a:lvl1pPr>
    </p:titleStyle>
    <p:bodyStyle>
      <a:lvl1pPr marL="342908" indent="-342908"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1pPr>
      <a:lvl2pPr marL="742969" indent="-285757"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2pPr>
      <a:lvl3pPr marL="1143028"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3pPr>
      <a:lvl4pPr marL="1600240"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4pPr>
      <a:lvl5pPr marL="2057452"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5pPr>
      <a:lvl6pPr marL="2514663"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192A6E-6F55-EE98-F46D-DCDB8A7C29AA}"/>
              </a:ext>
            </a:extLst>
          </p:cNvPr>
          <p:cNvSpPr>
            <a:spLocks noGrp="1"/>
          </p:cNvSpPr>
          <p:nvPr>
            <p:ph type="title"/>
          </p:nvPr>
        </p:nvSpPr>
        <p:spPr/>
        <p:txBody>
          <a:bodyPr/>
          <a:lstStyle/>
          <a:p>
            <a:r>
              <a:rPr lang="en-US" altLang="ja-JP" dirty="0"/>
              <a:t>【</a:t>
            </a:r>
            <a:r>
              <a:rPr lang="ja-JP" altLang="en-US" dirty="0"/>
              <a:t>ナンバーキャッチシステム</a:t>
            </a:r>
            <a:r>
              <a:rPr lang="en-US" altLang="ja-JP" dirty="0"/>
              <a:t>】</a:t>
            </a:r>
            <a:r>
              <a:rPr lang="ja-JP" altLang="en-US" dirty="0"/>
              <a:t>　キッティング作業チェックシート </a:t>
            </a:r>
            <a:r>
              <a:rPr lang="en-US" altLang="ja-JP" dirty="0"/>
              <a:t>(1/2)</a:t>
            </a:r>
            <a:endParaRPr kumimoji="1" lang="ja-JP" altLang="en-US" dirty="0"/>
          </a:p>
        </p:txBody>
      </p:sp>
      <p:graphicFrame>
        <p:nvGraphicFramePr>
          <p:cNvPr id="5" name="表 5">
            <a:extLst>
              <a:ext uri="{FF2B5EF4-FFF2-40B4-BE49-F238E27FC236}">
                <a16:creationId xmlns:a16="http://schemas.microsoft.com/office/drawing/2014/main" id="{D260392B-BC4B-0126-CCF1-8D036035F5BC}"/>
              </a:ext>
            </a:extLst>
          </p:cNvPr>
          <p:cNvGraphicFramePr>
            <a:graphicFrameLocks noGrp="1"/>
          </p:cNvGraphicFramePr>
          <p:nvPr>
            <p:extLst>
              <p:ext uri="{D42A27DB-BD31-4B8C-83A1-F6EECF244321}">
                <p14:modId xmlns:p14="http://schemas.microsoft.com/office/powerpoint/2010/main" val="1645312895"/>
              </p:ext>
            </p:extLst>
          </p:nvPr>
        </p:nvGraphicFramePr>
        <p:xfrm>
          <a:off x="284126" y="818849"/>
          <a:ext cx="5236140" cy="3318068"/>
        </p:xfrm>
        <a:graphic>
          <a:graphicData uri="http://schemas.openxmlformats.org/drawingml/2006/table">
            <a:tbl>
              <a:tblPr firstRow="1" bandRow="1">
                <a:tableStyleId>{5940675A-B579-460E-94D1-54222C63F5DA}</a:tableStyleId>
              </a:tblPr>
              <a:tblGrid>
                <a:gridCol w="577348">
                  <a:extLst>
                    <a:ext uri="{9D8B030D-6E8A-4147-A177-3AD203B41FA5}">
                      <a16:colId xmlns:a16="http://schemas.microsoft.com/office/drawing/2014/main" val="2820051309"/>
                    </a:ext>
                  </a:extLst>
                </a:gridCol>
                <a:gridCol w="2611771">
                  <a:extLst>
                    <a:ext uri="{9D8B030D-6E8A-4147-A177-3AD203B41FA5}">
                      <a16:colId xmlns:a16="http://schemas.microsoft.com/office/drawing/2014/main" val="2843219733"/>
                    </a:ext>
                  </a:extLst>
                </a:gridCol>
                <a:gridCol w="2047021">
                  <a:extLst>
                    <a:ext uri="{9D8B030D-6E8A-4147-A177-3AD203B41FA5}">
                      <a16:colId xmlns:a16="http://schemas.microsoft.com/office/drawing/2014/main" val="3918142322"/>
                    </a:ext>
                  </a:extLst>
                </a:gridCol>
              </a:tblGrid>
              <a:tr h="243325">
                <a:tc>
                  <a:txBody>
                    <a:bodyPr/>
                    <a:lstStyle/>
                    <a:p>
                      <a:pPr algn="ctr"/>
                      <a:r>
                        <a:rPr kumimoji="1" lang="en-US" altLang="ja-JP" sz="900" dirty="0">
                          <a:latin typeface="+mn-ea"/>
                          <a:ea typeface="+mn-ea"/>
                        </a:rPr>
                        <a:t>No.</a:t>
                      </a:r>
                      <a:endParaRPr kumimoji="1" lang="ja-JP" altLang="en-US" sz="900" dirty="0">
                        <a:latin typeface="+mn-ea"/>
                        <a:ea typeface="+mn-ea"/>
                      </a:endParaRPr>
                    </a:p>
                  </a:txBody>
                  <a:tcPr anchor="ctr">
                    <a:solidFill>
                      <a:schemeClr val="bg1">
                        <a:lumMod val="85000"/>
                      </a:schemeClr>
                    </a:solidFill>
                  </a:tcPr>
                </a:tc>
                <a:tc>
                  <a:txBody>
                    <a:bodyPr/>
                    <a:lstStyle/>
                    <a:p>
                      <a:pPr algn="ctr"/>
                      <a:r>
                        <a:rPr kumimoji="1" lang="ja-JP" altLang="en-US" sz="900" dirty="0">
                          <a:latin typeface="+mn-ea"/>
                          <a:ea typeface="+mn-ea"/>
                        </a:rPr>
                        <a:t>項目</a:t>
                      </a:r>
                    </a:p>
                  </a:txBody>
                  <a:tcPr anchor="ctr">
                    <a:solidFill>
                      <a:schemeClr val="bg1">
                        <a:lumMod val="85000"/>
                      </a:schemeClr>
                    </a:solidFill>
                  </a:tcPr>
                </a:tc>
                <a:tc>
                  <a:txBody>
                    <a:bodyPr/>
                    <a:lstStyle/>
                    <a:p>
                      <a:pPr algn="ctr"/>
                      <a:r>
                        <a:rPr kumimoji="1" lang="ja-JP" altLang="en-US" sz="900" dirty="0">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43325">
                <a:tc>
                  <a:txBody>
                    <a:bodyPr/>
                    <a:lstStyle/>
                    <a:p>
                      <a:pPr algn="ctr"/>
                      <a:r>
                        <a:rPr kumimoji="1" lang="en-US" altLang="ja-JP" sz="900" dirty="0">
                          <a:latin typeface="+mn-ea"/>
                          <a:ea typeface="+mn-ea"/>
                        </a:rPr>
                        <a:t>1-1</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en-US" altLang="ja-JP" sz="900" dirty="0">
                          <a:latin typeface="+mn-ea"/>
                          <a:ea typeface="+mn-ea"/>
                        </a:rPr>
                        <a:t>IP</a:t>
                      </a:r>
                      <a:r>
                        <a:rPr kumimoji="1" lang="ja-JP" altLang="en-US" sz="900" dirty="0">
                          <a:latin typeface="+mn-ea"/>
                          <a:ea typeface="+mn-ea"/>
                        </a:rPr>
                        <a:t>アドレス設定</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29045394"/>
                  </a:ext>
                </a:extLst>
              </a:tr>
              <a:tr h="243325">
                <a:tc>
                  <a:txBody>
                    <a:bodyPr/>
                    <a:lstStyle/>
                    <a:p>
                      <a:pPr algn="ctr"/>
                      <a:r>
                        <a:rPr kumimoji="1" lang="en-US" altLang="ja-JP" sz="900" dirty="0">
                          <a:latin typeface="+mn-ea"/>
                          <a:ea typeface="+mn-ea"/>
                        </a:rPr>
                        <a:t>1-2</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管理者登録</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2177886909"/>
                  </a:ext>
                </a:extLst>
              </a:tr>
              <a:tr h="243325">
                <a:tc>
                  <a:txBody>
                    <a:bodyPr/>
                    <a:lstStyle/>
                    <a:p>
                      <a:pPr algn="ctr"/>
                      <a:r>
                        <a:rPr kumimoji="1" lang="en-US" altLang="ja-JP" sz="900" dirty="0">
                          <a:latin typeface="+mn-ea"/>
                          <a:ea typeface="+mn-ea"/>
                        </a:rPr>
                        <a:t>1-3</a:t>
                      </a:r>
                    </a:p>
                  </a:txBody>
                  <a:tcPr anchor="ctr">
                    <a:solidFill>
                      <a:schemeClr val="accent1">
                        <a:lumMod val="20000"/>
                        <a:lumOff val="80000"/>
                      </a:schemeClr>
                    </a:solidFill>
                  </a:tcPr>
                </a:tc>
                <a:tc>
                  <a:txBody>
                    <a:bodyPr/>
                    <a:lstStyle/>
                    <a:p>
                      <a:r>
                        <a:rPr kumimoji="1" lang="ja-JP" altLang="en-US" sz="900" dirty="0">
                          <a:latin typeface="+mn-ea"/>
                          <a:ea typeface="+mn-ea"/>
                        </a:rPr>
                        <a:t>ファームバージョンアップ</a:t>
                      </a:r>
                      <a:endParaRPr kumimoji="1" lang="en-US" altLang="ja-JP" sz="900" dirty="0">
                        <a:latin typeface="+mn-ea"/>
                        <a:ea typeface="+mn-ea"/>
                      </a:endParaRP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172464221"/>
                  </a:ext>
                </a:extLst>
              </a:tr>
              <a:tr h="243325">
                <a:tc>
                  <a:txBody>
                    <a:bodyPr/>
                    <a:lstStyle/>
                    <a:p>
                      <a:pPr algn="ctr"/>
                      <a:r>
                        <a:rPr kumimoji="1" lang="en-US" altLang="ja-JP" sz="900" dirty="0">
                          <a:latin typeface="+mn-ea"/>
                          <a:ea typeface="+mn-ea"/>
                        </a:rPr>
                        <a:t>1-4</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ナンバーアプリ解除キー取得</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4289322013"/>
                  </a:ext>
                </a:extLst>
              </a:tr>
              <a:tr h="398168">
                <a:tc>
                  <a:txBody>
                    <a:bodyPr/>
                    <a:lstStyle/>
                    <a:p>
                      <a:pPr algn="ctr"/>
                      <a:r>
                        <a:rPr kumimoji="1" lang="en-US" altLang="ja-JP" sz="900" b="0" dirty="0">
                          <a:solidFill>
                            <a:schemeClr val="tx1"/>
                          </a:solidFill>
                          <a:latin typeface="+mn-ea"/>
                          <a:ea typeface="+mn-ea"/>
                        </a:rPr>
                        <a:t>1-5</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ナンバーアプリのインストール</a:t>
                      </a:r>
                      <a:br>
                        <a:rPr kumimoji="1" lang="en-US" altLang="ja-JP" sz="900" b="0" dirty="0">
                          <a:solidFill>
                            <a:schemeClr val="tx1"/>
                          </a:solidFill>
                          <a:latin typeface="+mn-ea"/>
                          <a:ea typeface="+mn-ea"/>
                        </a:rPr>
                      </a:br>
                      <a:r>
                        <a:rPr kumimoji="1" lang="ja-JP" altLang="en-US" sz="900" b="0" dirty="0">
                          <a:solidFill>
                            <a:schemeClr val="tx1"/>
                          </a:solidFill>
                          <a:latin typeface="+mn-ea"/>
                          <a:ea typeface="+mn-ea"/>
                        </a:rPr>
                        <a:t>ライセンス登録</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228443705"/>
                  </a:ext>
                </a:extLst>
              </a:tr>
              <a:tr h="243325">
                <a:tc>
                  <a:txBody>
                    <a:bodyPr/>
                    <a:lstStyle/>
                    <a:p>
                      <a:pPr algn="ctr"/>
                      <a:r>
                        <a:rPr kumimoji="1" lang="en-US" altLang="ja-JP" sz="900" b="0" dirty="0">
                          <a:solidFill>
                            <a:schemeClr val="tx1"/>
                          </a:solidFill>
                          <a:latin typeface="+mn-ea"/>
                          <a:ea typeface="+mn-ea"/>
                        </a:rPr>
                        <a:t>1-6</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ナンバーアプリ：動作スケジュール</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290179441"/>
                  </a:ext>
                </a:extLst>
              </a:tr>
              <a:tr h="243325">
                <a:tc>
                  <a:txBody>
                    <a:bodyPr/>
                    <a:lstStyle/>
                    <a:p>
                      <a:pPr algn="ctr"/>
                      <a:r>
                        <a:rPr kumimoji="1" lang="en-US" altLang="ja-JP" sz="900" b="0" dirty="0">
                          <a:solidFill>
                            <a:schemeClr val="tx1"/>
                          </a:solidFill>
                          <a:latin typeface="+mn-ea"/>
                          <a:ea typeface="+mn-ea"/>
                        </a:rPr>
                        <a:t>1-7</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ナンバーアプリ：入出場判定設定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119342200"/>
                  </a:ext>
                </a:extLst>
              </a:tr>
              <a:tr h="243325">
                <a:tc>
                  <a:txBody>
                    <a:bodyPr/>
                    <a:lstStyle/>
                    <a:p>
                      <a:pPr algn="ctr"/>
                      <a:r>
                        <a:rPr kumimoji="1" lang="en-US" altLang="ja-JP" sz="900" b="0" dirty="0">
                          <a:solidFill>
                            <a:schemeClr val="tx1"/>
                          </a:solidFill>
                          <a:latin typeface="+mn-ea"/>
                          <a:ea typeface="+mn-ea"/>
                        </a:rPr>
                        <a:t>1-8</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ナンバーアプリ：推奨画質設定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664238921"/>
                  </a:ext>
                </a:extLst>
              </a:tr>
              <a:tr h="243325">
                <a:tc>
                  <a:txBody>
                    <a:bodyPr/>
                    <a:lstStyle/>
                    <a:p>
                      <a:pPr algn="ctr"/>
                      <a:r>
                        <a:rPr kumimoji="1" lang="en-US" altLang="ja-JP" sz="900" b="0" dirty="0">
                          <a:solidFill>
                            <a:schemeClr val="tx1"/>
                          </a:solidFill>
                          <a:latin typeface="+mn-ea"/>
                          <a:ea typeface="+mn-ea"/>
                        </a:rPr>
                        <a:t>1-9</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ナンバーアプリ：通知先設定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4247801358"/>
                  </a:ext>
                </a:extLst>
              </a:tr>
              <a:tr h="243325">
                <a:tc>
                  <a:txBody>
                    <a:bodyPr/>
                    <a:lstStyle/>
                    <a:p>
                      <a:pPr algn="ctr"/>
                      <a:r>
                        <a:rPr kumimoji="1" lang="en-US" altLang="ja-JP" sz="900" b="0" dirty="0">
                          <a:solidFill>
                            <a:schemeClr val="tx1"/>
                          </a:solidFill>
                          <a:latin typeface="+mn-ea"/>
                          <a:ea typeface="+mn-ea"/>
                        </a:rPr>
                        <a:t>1-10</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ナンバーアプリ：詳細設定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343534983"/>
                  </a:ext>
                </a:extLst>
              </a:tr>
              <a:tr h="243325">
                <a:tc>
                  <a:txBody>
                    <a:bodyPr/>
                    <a:lstStyle/>
                    <a:p>
                      <a:pPr algn="ctr"/>
                      <a:r>
                        <a:rPr kumimoji="1" lang="en-US" altLang="ja-JP" sz="900" b="0" dirty="0">
                          <a:solidFill>
                            <a:schemeClr val="tx1"/>
                          </a:solidFill>
                          <a:latin typeface="+mn-ea"/>
                          <a:ea typeface="+mn-ea"/>
                        </a:rPr>
                        <a:t>1-11</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カラー</a:t>
                      </a:r>
                      <a:r>
                        <a:rPr kumimoji="1" lang="en-US" altLang="ja-JP" sz="900" b="0" dirty="0">
                          <a:solidFill>
                            <a:schemeClr val="tx1"/>
                          </a:solidFill>
                          <a:latin typeface="+mn-ea"/>
                          <a:ea typeface="+mn-ea"/>
                        </a:rPr>
                        <a:t>/</a:t>
                      </a:r>
                      <a:r>
                        <a:rPr kumimoji="1" lang="ja-JP" altLang="en-US" sz="900" b="0" dirty="0">
                          <a:solidFill>
                            <a:schemeClr val="tx1"/>
                          </a:solidFill>
                          <a:latin typeface="+mn-ea"/>
                          <a:ea typeface="+mn-ea"/>
                        </a:rPr>
                        <a:t>白黒切換連動設定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085807077"/>
                  </a:ext>
                </a:extLst>
              </a:tr>
              <a:tr h="243325">
                <a:tc>
                  <a:txBody>
                    <a:bodyPr/>
                    <a:lstStyle/>
                    <a:p>
                      <a:pPr algn="ctr"/>
                      <a:r>
                        <a:rPr kumimoji="1" lang="en-US" altLang="ja-JP" sz="900" b="0" dirty="0">
                          <a:solidFill>
                            <a:schemeClr val="tx1"/>
                          </a:solidFill>
                          <a:latin typeface="+mn-ea"/>
                          <a:ea typeface="+mn-ea"/>
                        </a:rPr>
                        <a:t>1-12</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画質シーン＆スケジュール登録</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3055708842"/>
                  </a:ext>
                </a:extLst>
              </a:tr>
            </a:tbl>
          </a:graphicData>
        </a:graphic>
      </p:graphicFrame>
      <p:sp>
        <p:nvSpPr>
          <p:cNvPr id="6" name="テキスト ボックス 5">
            <a:extLst>
              <a:ext uri="{FF2B5EF4-FFF2-40B4-BE49-F238E27FC236}">
                <a16:creationId xmlns:a16="http://schemas.microsoft.com/office/drawing/2014/main" id="{7A5A0B40-4744-E7B1-9A9D-8052E84CF903}"/>
              </a:ext>
            </a:extLst>
          </p:cNvPr>
          <p:cNvSpPr txBox="1"/>
          <p:nvPr/>
        </p:nvSpPr>
        <p:spPr>
          <a:xfrm>
            <a:off x="17260" y="523941"/>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１．カメラ</a:t>
            </a:r>
            <a:br>
              <a:rPr lang="en-US" altLang="ja-JP" sz="1200" b="1" dirty="0">
                <a:latin typeface="+mn-ea"/>
                <a:ea typeface="+mn-ea"/>
              </a:rPr>
            </a:br>
            <a:r>
              <a:rPr lang="ja-JP" altLang="en-US" sz="1200" b="1" dirty="0">
                <a:latin typeface="+mn-ea"/>
                <a:ea typeface="+mn-ea"/>
              </a:rPr>
              <a:t>　　</a:t>
            </a:r>
          </a:p>
        </p:txBody>
      </p:sp>
      <p:graphicFrame>
        <p:nvGraphicFramePr>
          <p:cNvPr id="7" name="表 5">
            <a:extLst>
              <a:ext uri="{FF2B5EF4-FFF2-40B4-BE49-F238E27FC236}">
                <a16:creationId xmlns:a16="http://schemas.microsoft.com/office/drawing/2014/main" id="{FE06B778-8AB4-E7EF-B4B9-FB27DD2E1B68}"/>
              </a:ext>
            </a:extLst>
          </p:cNvPr>
          <p:cNvGraphicFramePr>
            <a:graphicFrameLocks noGrp="1"/>
          </p:cNvGraphicFramePr>
          <p:nvPr>
            <p:extLst>
              <p:ext uri="{D42A27DB-BD31-4B8C-83A1-F6EECF244321}">
                <p14:modId xmlns:p14="http://schemas.microsoft.com/office/powerpoint/2010/main" val="702093025"/>
              </p:ext>
            </p:extLst>
          </p:nvPr>
        </p:nvGraphicFramePr>
        <p:xfrm>
          <a:off x="5914476" y="809859"/>
          <a:ext cx="6006261" cy="5893448"/>
        </p:xfrm>
        <a:graphic>
          <a:graphicData uri="http://schemas.openxmlformats.org/drawingml/2006/table">
            <a:tbl>
              <a:tblPr firstRow="1" bandRow="1">
                <a:tableStyleId>{5940675A-B579-460E-94D1-54222C63F5DA}</a:tableStyleId>
              </a:tblPr>
              <a:tblGrid>
                <a:gridCol w="492386">
                  <a:extLst>
                    <a:ext uri="{9D8B030D-6E8A-4147-A177-3AD203B41FA5}">
                      <a16:colId xmlns:a16="http://schemas.microsoft.com/office/drawing/2014/main" val="2820051309"/>
                    </a:ext>
                  </a:extLst>
                </a:gridCol>
                <a:gridCol w="925272">
                  <a:extLst>
                    <a:ext uri="{9D8B030D-6E8A-4147-A177-3AD203B41FA5}">
                      <a16:colId xmlns:a16="http://schemas.microsoft.com/office/drawing/2014/main" val="231537328"/>
                    </a:ext>
                  </a:extLst>
                </a:gridCol>
                <a:gridCol w="2531533">
                  <a:extLst>
                    <a:ext uri="{9D8B030D-6E8A-4147-A177-3AD203B41FA5}">
                      <a16:colId xmlns:a16="http://schemas.microsoft.com/office/drawing/2014/main" val="2843219733"/>
                    </a:ext>
                  </a:extLst>
                </a:gridCol>
                <a:gridCol w="2057070">
                  <a:extLst>
                    <a:ext uri="{9D8B030D-6E8A-4147-A177-3AD203B41FA5}">
                      <a16:colId xmlns:a16="http://schemas.microsoft.com/office/drawing/2014/main" val="3918142322"/>
                    </a:ext>
                  </a:extLst>
                </a:gridCol>
              </a:tblGrid>
              <a:tr h="221085">
                <a:tc>
                  <a:txBody>
                    <a:bodyPr/>
                    <a:lstStyle/>
                    <a:p>
                      <a:pPr algn="ctr"/>
                      <a:r>
                        <a:rPr kumimoji="1" lang="en-US" altLang="ja-JP" sz="900" dirty="0">
                          <a:latin typeface="+mn-ea"/>
                          <a:ea typeface="+mn-ea"/>
                        </a:rPr>
                        <a:t>No.</a:t>
                      </a:r>
                      <a:endParaRPr kumimoji="1" lang="ja-JP" altLang="en-US" sz="900" dirty="0">
                        <a:latin typeface="+mn-ea"/>
                        <a:ea typeface="+mn-ea"/>
                      </a:endParaRPr>
                    </a:p>
                  </a:txBody>
                  <a:tcPr anchor="ctr">
                    <a:solidFill>
                      <a:schemeClr val="bg1">
                        <a:lumMod val="85000"/>
                      </a:schemeClr>
                    </a:solidFill>
                  </a:tcPr>
                </a:tc>
                <a:tc>
                  <a:txBody>
                    <a:bodyPr/>
                    <a:lstStyle/>
                    <a:p>
                      <a:pPr algn="ctr"/>
                      <a:r>
                        <a:rPr kumimoji="1" lang="ja-JP" altLang="en-US" sz="900" dirty="0">
                          <a:latin typeface="+mn-ea"/>
                          <a:ea typeface="+mn-ea"/>
                        </a:rPr>
                        <a:t>分類</a:t>
                      </a:r>
                    </a:p>
                  </a:txBody>
                  <a:tcPr anchor="ctr">
                    <a:solidFill>
                      <a:schemeClr val="bg1">
                        <a:lumMod val="85000"/>
                      </a:schemeClr>
                    </a:solidFill>
                  </a:tcPr>
                </a:tc>
                <a:tc>
                  <a:txBody>
                    <a:bodyPr/>
                    <a:lstStyle/>
                    <a:p>
                      <a:pPr algn="ctr"/>
                      <a:r>
                        <a:rPr kumimoji="1" lang="ja-JP" altLang="en-US" sz="900" dirty="0">
                          <a:latin typeface="+mn-ea"/>
                          <a:ea typeface="+mn-ea"/>
                        </a:rPr>
                        <a:t>項目</a:t>
                      </a:r>
                    </a:p>
                  </a:txBody>
                  <a:tcPr anchor="ctr">
                    <a:solidFill>
                      <a:schemeClr val="bg1">
                        <a:lumMod val="85000"/>
                      </a:schemeClr>
                    </a:solidFill>
                  </a:tcPr>
                </a:tc>
                <a:tc>
                  <a:txBody>
                    <a:bodyPr/>
                    <a:lstStyle/>
                    <a:p>
                      <a:pPr algn="ctr"/>
                      <a:r>
                        <a:rPr kumimoji="1" lang="ja-JP" altLang="en-US" sz="900" dirty="0">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33072">
                <a:tc>
                  <a:txBody>
                    <a:bodyPr/>
                    <a:lstStyle/>
                    <a:p>
                      <a:pPr algn="ctr"/>
                      <a:r>
                        <a:rPr kumimoji="1" lang="en-US" altLang="ja-JP" sz="900" b="0" dirty="0">
                          <a:solidFill>
                            <a:schemeClr val="tx1"/>
                          </a:solidFill>
                          <a:latin typeface="+mn-ea"/>
                          <a:ea typeface="+mn-ea"/>
                        </a:rPr>
                        <a:t>3-1</a:t>
                      </a:r>
                      <a:endParaRPr kumimoji="1" lang="ja-JP" altLang="en-US" sz="900" b="0" dirty="0">
                        <a:solidFill>
                          <a:schemeClr val="tx1"/>
                        </a:solidFill>
                        <a:latin typeface="+mn-ea"/>
                        <a:ea typeface="+mn-ea"/>
                      </a:endParaRPr>
                    </a:p>
                  </a:txBody>
                  <a:tcPr anchor="ctr">
                    <a:solidFill>
                      <a:schemeClr val="accent1">
                        <a:lumMod val="20000"/>
                        <a:lumOff val="80000"/>
                      </a:schemeClr>
                    </a:solidFill>
                  </a:tcPr>
                </a:tc>
                <a:tc rowSpan="11">
                  <a:txBody>
                    <a:bodyPr/>
                    <a:lstStyle/>
                    <a:p>
                      <a:pPr algn="ctr"/>
                      <a:r>
                        <a:rPr kumimoji="1" lang="en-US" altLang="ja-JP" sz="900" b="0" dirty="0">
                          <a:solidFill>
                            <a:schemeClr val="tx1"/>
                          </a:solidFill>
                          <a:latin typeface="+mn-ea"/>
                          <a:ea typeface="+mn-ea"/>
                        </a:rPr>
                        <a:t>PC</a:t>
                      </a:r>
                      <a:r>
                        <a:rPr kumimoji="1" lang="ja-JP" altLang="en-US" sz="900" b="0" dirty="0">
                          <a:solidFill>
                            <a:schemeClr val="tx1"/>
                          </a:solidFill>
                          <a:latin typeface="+mn-ea"/>
                          <a:ea typeface="+mn-ea"/>
                        </a:rPr>
                        <a:t>本体</a:t>
                      </a:r>
                      <a:br>
                        <a:rPr kumimoji="1" lang="en-US" altLang="ja-JP" sz="900" b="0" dirty="0">
                          <a:solidFill>
                            <a:schemeClr val="tx1"/>
                          </a:solidFill>
                          <a:latin typeface="+mn-ea"/>
                          <a:ea typeface="+mn-ea"/>
                        </a:rPr>
                      </a:br>
                      <a:r>
                        <a:rPr kumimoji="1" lang="ja-JP" altLang="en-US" sz="900" b="0" dirty="0">
                          <a:solidFill>
                            <a:schemeClr val="tx1"/>
                          </a:solidFill>
                          <a:latin typeface="+mn-ea"/>
                          <a:ea typeface="+mn-ea"/>
                        </a:rPr>
                        <a:t>＆</a:t>
                      </a:r>
                      <a:br>
                        <a:rPr kumimoji="1" lang="en-US" altLang="ja-JP" sz="900" b="0" dirty="0">
                          <a:solidFill>
                            <a:schemeClr val="tx1"/>
                          </a:solidFill>
                          <a:latin typeface="+mn-ea"/>
                          <a:ea typeface="+mn-ea"/>
                        </a:rPr>
                      </a:br>
                      <a:r>
                        <a:rPr kumimoji="1" lang="en-US" altLang="ja-JP" sz="900" b="0" dirty="0">
                          <a:solidFill>
                            <a:schemeClr val="tx1"/>
                          </a:solidFill>
                          <a:latin typeface="+mn-ea"/>
                          <a:ea typeface="+mn-ea"/>
                        </a:rPr>
                        <a:t>Windows</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グラフィックボード追加</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29045394"/>
                  </a:ext>
                </a:extLst>
              </a:tr>
              <a:tr h="233072">
                <a:tc>
                  <a:txBody>
                    <a:bodyPr/>
                    <a:lstStyle/>
                    <a:p>
                      <a:pPr algn="ctr"/>
                      <a:r>
                        <a:rPr kumimoji="1" lang="en-US" altLang="ja-JP" sz="900" b="0" dirty="0">
                          <a:solidFill>
                            <a:schemeClr val="tx1"/>
                          </a:solidFill>
                          <a:latin typeface="+mn-ea"/>
                          <a:ea typeface="+mn-ea"/>
                        </a:rPr>
                        <a:t>3-2</a:t>
                      </a:r>
                      <a:endParaRPr kumimoji="1" lang="ja-JP" altLang="en-US" sz="900" b="0" dirty="0">
                        <a:solidFill>
                          <a:schemeClr val="tx1"/>
                        </a:solidFill>
                        <a:latin typeface="+mn-ea"/>
                        <a:ea typeface="+mn-ea"/>
                      </a:endParaRPr>
                    </a:p>
                  </a:txBody>
                  <a:tcPr anchor="ctr"/>
                </a:tc>
                <a:tc vMerge="1">
                  <a:txBody>
                    <a:bodyPr/>
                    <a:lstStyle/>
                    <a:p>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増設</a:t>
                      </a:r>
                      <a:r>
                        <a:rPr kumimoji="1" lang="en-US" altLang="ja-JP" sz="900" b="0" dirty="0">
                          <a:solidFill>
                            <a:schemeClr val="tx1"/>
                          </a:solidFill>
                          <a:latin typeface="+mn-ea"/>
                          <a:ea typeface="+mn-ea"/>
                        </a:rPr>
                        <a:t>SSD</a:t>
                      </a:r>
                      <a:r>
                        <a:rPr kumimoji="1" lang="ja-JP" altLang="en-US" sz="900" b="0" dirty="0">
                          <a:solidFill>
                            <a:schemeClr val="tx1"/>
                          </a:solidFill>
                          <a:latin typeface="+mn-ea"/>
                          <a:ea typeface="+mn-ea"/>
                        </a:rPr>
                        <a:t>追加</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177886909"/>
                  </a:ext>
                </a:extLst>
              </a:tr>
              <a:tr h="233072">
                <a:tc>
                  <a:txBody>
                    <a:bodyPr/>
                    <a:lstStyle/>
                    <a:p>
                      <a:pPr algn="ctr"/>
                      <a:r>
                        <a:rPr kumimoji="1" lang="en-US" altLang="ja-JP" sz="900" b="0" dirty="0">
                          <a:solidFill>
                            <a:schemeClr val="tx1"/>
                          </a:solidFill>
                          <a:latin typeface="+mn-ea"/>
                          <a:ea typeface="+mn-ea"/>
                        </a:rPr>
                        <a:t>3-3</a:t>
                      </a:r>
                    </a:p>
                  </a:txBody>
                  <a:tcPr anchor="ctr">
                    <a:solidFill>
                      <a:schemeClr val="accent1">
                        <a:lumMod val="20000"/>
                        <a:lumOff val="80000"/>
                      </a:schemeClr>
                    </a:solidFill>
                  </a:tcPr>
                </a:tc>
                <a:tc vMerge="1">
                  <a:txBody>
                    <a:bodyPr/>
                    <a:lstStyle/>
                    <a:p>
                      <a:endParaRPr kumimoji="1" lang="en-US" altLang="ja-JP" sz="1100" dirty="0">
                        <a:latin typeface="+mn-ea"/>
                        <a:ea typeface="+mn-ea"/>
                      </a:endParaRPr>
                    </a:p>
                  </a:txBody>
                  <a:tcPr anchor="ctr"/>
                </a:tc>
                <a:tc>
                  <a:txBody>
                    <a:bodyPr/>
                    <a:lstStyle/>
                    <a:p>
                      <a:r>
                        <a:rPr kumimoji="1" lang="en-US" altLang="ja-JP" sz="900" b="0" dirty="0">
                          <a:solidFill>
                            <a:schemeClr val="tx1"/>
                          </a:solidFill>
                          <a:latin typeface="+mn-ea"/>
                          <a:ea typeface="+mn-ea"/>
                        </a:rPr>
                        <a:t>IP</a:t>
                      </a:r>
                      <a:r>
                        <a:rPr kumimoji="1" lang="ja-JP" altLang="en-US" sz="900" b="0" dirty="0">
                          <a:solidFill>
                            <a:schemeClr val="tx1"/>
                          </a:solidFill>
                          <a:latin typeface="+mn-ea"/>
                          <a:ea typeface="+mn-ea"/>
                        </a:rPr>
                        <a:t>アドレス設定</a:t>
                      </a:r>
                      <a:endParaRPr kumimoji="1" lang="en-US" altLang="ja-JP" sz="900" b="0" dirty="0">
                        <a:solidFill>
                          <a:schemeClr val="tx1"/>
                        </a:solidFill>
                        <a:latin typeface="+mn-ea"/>
                        <a:ea typeface="+mn-ea"/>
                      </a:endParaRP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172464221"/>
                  </a:ext>
                </a:extLst>
              </a:tr>
              <a:tr h="233072">
                <a:tc>
                  <a:txBody>
                    <a:bodyPr/>
                    <a:lstStyle/>
                    <a:p>
                      <a:pPr algn="ctr"/>
                      <a:r>
                        <a:rPr kumimoji="1" lang="en-US" altLang="ja-JP" sz="900" b="0" dirty="0">
                          <a:solidFill>
                            <a:schemeClr val="tx1"/>
                          </a:solidFill>
                          <a:latin typeface="+mn-ea"/>
                          <a:ea typeface="+mn-ea"/>
                        </a:rPr>
                        <a:t>3-4</a:t>
                      </a:r>
                      <a:endParaRPr kumimoji="1" lang="ja-JP" altLang="en-US" sz="900" b="0" dirty="0">
                        <a:solidFill>
                          <a:schemeClr val="tx1"/>
                        </a:solidFill>
                        <a:latin typeface="+mn-ea"/>
                        <a:ea typeface="+mn-ea"/>
                      </a:endParaRPr>
                    </a:p>
                  </a:txBody>
                  <a:tcPr anchor="ctr">
                    <a:solidFill>
                      <a:schemeClr val="accent1">
                        <a:lumMod val="20000"/>
                        <a:lumOff val="80000"/>
                      </a:schemeClr>
                    </a:solidFill>
                  </a:tcPr>
                </a:tc>
                <a:tc vMerge="1">
                  <a:txBody>
                    <a:bodyPr/>
                    <a:lstStyle/>
                    <a:p>
                      <a:endParaRPr kumimoji="1" lang="ja-JP" altLang="en-US" sz="1100" dirty="0">
                        <a:latin typeface="+mn-ea"/>
                        <a:ea typeface="+mn-ea"/>
                      </a:endParaRPr>
                    </a:p>
                  </a:txBody>
                  <a:tcPr anchor="ctr"/>
                </a:tc>
                <a:tc rowSpan="2">
                  <a:txBody>
                    <a:bodyPr/>
                    <a:lstStyle/>
                    <a:p>
                      <a:r>
                        <a:rPr kumimoji="1" lang="en-US" altLang="ja-JP" sz="900" b="0" dirty="0">
                          <a:solidFill>
                            <a:schemeClr val="tx1"/>
                          </a:solidFill>
                          <a:latin typeface="+mn-ea"/>
                          <a:ea typeface="+mn-ea"/>
                        </a:rPr>
                        <a:t>Windows</a:t>
                      </a:r>
                      <a:r>
                        <a:rPr kumimoji="1" lang="ja-JP" altLang="en-US" sz="900" b="0" dirty="0">
                          <a:solidFill>
                            <a:schemeClr val="tx1"/>
                          </a:solidFill>
                          <a:latin typeface="+mn-ea"/>
                          <a:ea typeface="+mn-ea"/>
                        </a:rPr>
                        <a:t>管理者登録</a:t>
                      </a:r>
                    </a:p>
                  </a:txBody>
                  <a:tcPr anchor="ctr">
                    <a:solidFill>
                      <a:schemeClr val="accent1">
                        <a:lumMod val="20000"/>
                        <a:lumOff val="80000"/>
                      </a:scheme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4289322013"/>
                  </a:ext>
                </a:extLst>
              </a:tr>
              <a:tr h="0">
                <a:tc rowSpan="2">
                  <a:txBody>
                    <a:bodyPr/>
                    <a:lstStyle/>
                    <a:p>
                      <a:pPr algn="ctr"/>
                      <a:r>
                        <a:rPr kumimoji="1" lang="en-US" altLang="ja-JP" sz="900" b="0" dirty="0">
                          <a:solidFill>
                            <a:schemeClr val="tx1"/>
                          </a:solidFill>
                          <a:latin typeface="+mn-ea"/>
                          <a:ea typeface="+mn-ea"/>
                        </a:rPr>
                        <a:t>3-5</a:t>
                      </a:r>
                      <a:endParaRPr kumimoji="1" lang="ja-JP" altLang="en-US" sz="900" b="0" dirty="0">
                        <a:solidFill>
                          <a:schemeClr val="tx1"/>
                        </a:solidFill>
                        <a:latin typeface="+mn-ea"/>
                        <a:ea typeface="+mn-ea"/>
                      </a:endParaRPr>
                    </a:p>
                  </a:txBody>
                  <a:tcPr anchor="ctr"/>
                </a:tc>
                <a:tc vMerge="1">
                  <a:txBody>
                    <a:bodyPr/>
                    <a:lstStyle/>
                    <a:p>
                      <a:endParaRPr kumimoji="1" lang="ja-JP" altLang="en-US" sz="1100" dirty="0">
                        <a:latin typeface="+mn-ea"/>
                        <a:ea typeface="+mn-ea"/>
                      </a:endParaRPr>
                    </a:p>
                  </a:txBody>
                  <a:tcPr anchor="ctr"/>
                </a:tc>
                <a:tc vMerge="1">
                  <a:txBody>
                    <a:bodyPr/>
                    <a:lstStyle/>
                    <a:p>
                      <a:r>
                        <a:rPr kumimoji="1" lang="en-US" altLang="ja-JP" sz="1050" b="0" dirty="0">
                          <a:solidFill>
                            <a:schemeClr val="tx1"/>
                          </a:solidFill>
                        </a:rPr>
                        <a:t>Windows</a:t>
                      </a:r>
                      <a:r>
                        <a:rPr kumimoji="1" lang="ja-JP" altLang="en-US" sz="1050" b="0" dirty="0">
                          <a:solidFill>
                            <a:schemeClr val="tx1"/>
                          </a:solidFill>
                        </a:rPr>
                        <a:t>オートログイン設定</a:t>
                      </a:r>
                      <a:endParaRPr kumimoji="1" lang="ja-JP" altLang="en-US" sz="1050" b="0" dirty="0">
                        <a:solidFill>
                          <a:schemeClr val="tx1"/>
                        </a:solidFill>
                        <a:latin typeface="+mn-ea"/>
                        <a:ea typeface="+mn-ea"/>
                      </a:endParaRPr>
                    </a:p>
                  </a:txBody>
                  <a:tcPr anchor="ctr"/>
                </a:tc>
                <a:tc vMerge="1">
                  <a:txBody>
                    <a:bodyPr/>
                    <a:lstStyle/>
                    <a:p>
                      <a:endParaRPr kumimoji="1" lang="ja-JP" altLang="en-US" sz="1050" b="0" dirty="0">
                        <a:solidFill>
                          <a:schemeClr val="tx1"/>
                        </a:solidFill>
                        <a:latin typeface="+mn-ea"/>
                        <a:ea typeface="+mn-ea"/>
                      </a:endParaRPr>
                    </a:p>
                  </a:txBody>
                  <a:tcPr anchor="ctr"/>
                </a:tc>
                <a:extLst>
                  <a:ext uri="{0D108BD9-81ED-4DB2-BD59-A6C34878D82A}">
                    <a16:rowId xmlns:a16="http://schemas.microsoft.com/office/drawing/2014/main" val="2228443705"/>
                  </a:ext>
                </a:extLst>
              </a:tr>
              <a:tr h="233072">
                <a:tc vMerge="1">
                  <a:txBody>
                    <a:bodyPr/>
                    <a:lstStyle/>
                    <a:p>
                      <a:pPr algn="ctr"/>
                      <a:endParaRPr kumimoji="1" lang="ja-JP" altLang="en-US" sz="1050" b="0" dirty="0">
                        <a:solidFill>
                          <a:schemeClr val="tx1"/>
                        </a:solidFill>
                        <a:latin typeface="+mn-ea"/>
                        <a:ea typeface="+mn-ea"/>
                      </a:endParaRPr>
                    </a:p>
                  </a:txBody>
                  <a:tcPr anchor="ctr"/>
                </a:tc>
                <a:tc vMerge="1">
                  <a:txBody>
                    <a:bodyPr/>
                    <a:lstStyle/>
                    <a:p>
                      <a:endParaRPr kumimoji="1" lang="ja-JP" altLang="en-US"/>
                    </a:p>
                  </a:txBody>
                  <a:tcPr/>
                </a:tc>
                <a:tc>
                  <a:txBody>
                    <a:bodyPr/>
                    <a:lstStyle/>
                    <a:p>
                      <a:r>
                        <a:rPr kumimoji="1" lang="en-US" altLang="ja-JP" sz="900" b="0" dirty="0">
                          <a:solidFill>
                            <a:schemeClr val="tx1"/>
                          </a:solidFill>
                          <a:latin typeface="+mn-ea"/>
                          <a:ea typeface="+mn-ea"/>
                        </a:rPr>
                        <a:t>Windows</a:t>
                      </a:r>
                      <a:r>
                        <a:rPr kumimoji="1" lang="ja-JP" altLang="en-US" sz="900" b="0" dirty="0">
                          <a:solidFill>
                            <a:schemeClr val="tx1"/>
                          </a:solidFill>
                          <a:latin typeface="+mn-ea"/>
                          <a:ea typeface="+mn-ea"/>
                        </a:rPr>
                        <a:t>オートログイン設定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663141850"/>
                  </a:ext>
                </a:extLst>
              </a:tr>
              <a:tr h="233072">
                <a:tc>
                  <a:txBody>
                    <a:bodyPr/>
                    <a:lstStyle/>
                    <a:p>
                      <a:pPr algn="ctr"/>
                      <a:r>
                        <a:rPr kumimoji="1" lang="en-US" altLang="ja-JP" sz="900" b="0" dirty="0">
                          <a:solidFill>
                            <a:schemeClr val="tx1"/>
                          </a:solidFill>
                          <a:latin typeface="+mn-ea"/>
                          <a:ea typeface="+mn-ea"/>
                        </a:rPr>
                        <a:t>3-6</a:t>
                      </a:r>
                      <a:endParaRPr kumimoji="1" lang="ja-JP" altLang="en-US" sz="900" b="0" dirty="0">
                        <a:solidFill>
                          <a:schemeClr val="tx1"/>
                        </a:solidFill>
                        <a:latin typeface="+mn-ea"/>
                        <a:ea typeface="+mn-ea"/>
                      </a:endParaRPr>
                    </a:p>
                  </a:txBody>
                  <a:tcPr anchor="ctr"/>
                </a:tc>
                <a:tc vMerge="1">
                  <a:txBody>
                    <a:bodyPr/>
                    <a:lstStyle/>
                    <a:p>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定期リブート設定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664238921"/>
                  </a:ext>
                </a:extLst>
              </a:tr>
              <a:tr h="233072">
                <a:tc>
                  <a:txBody>
                    <a:bodyPr/>
                    <a:lstStyle/>
                    <a:p>
                      <a:pPr algn="ctr"/>
                      <a:r>
                        <a:rPr kumimoji="1" lang="en-US" altLang="ja-JP" sz="900" b="0" dirty="0">
                          <a:solidFill>
                            <a:schemeClr val="tx1"/>
                          </a:solidFill>
                          <a:latin typeface="+mn-ea"/>
                          <a:ea typeface="+mn-ea"/>
                        </a:rPr>
                        <a:t>3-7</a:t>
                      </a:r>
                      <a:endParaRPr kumimoji="1" lang="ja-JP" altLang="en-US" sz="900" b="0" dirty="0">
                        <a:solidFill>
                          <a:schemeClr val="tx1"/>
                        </a:solidFill>
                        <a:latin typeface="+mn-ea"/>
                        <a:ea typeface="+mn-ea"/>
                      </a:endParaRPr>
                    </a:p>
                  </a:txBody>
                  <a:tcPr anchor="ctr"/>
                </a:tc>
                <a:tc vMerge="1">
                  <a:txBody>
                    <a:bodyPr/>
                    <a:lstStyle/>
                    <a:p>
                      <a:endParaRPr kumimoji="1" lang="ja-JP" altLang="en-US" sz="1100" dirty="0">
                        <a:latin typeface="+mn-ea"/>
                        <a:ea typeface="+mn-ea"/>
                      </a:endParaRPr>
                    </a:p>
                  </a:txBody>
                  <a:tcPr anchor="ctr"/>
                </a:tc>
                <a:tc>
                  <a:txBody>
                    <a:bodyPr/>
                    <a:lstStyle/>
                    <a:p>
                      <a:r>
                        <a:rPr kumimoji="1" lang="en-US" altLang="ja-JP" sz="900" b="0" dirty="0">
                          <a:solidFill>
                            <a:schemeClr val="tx1"/>
                          </a:solidFill>
                          <a:latin typeface="+mn-ea"/>
                          <a:ea typeface="+mn-ea"/>
                        </a:rPr>
                        <a:t>ASM300</a:t>
                      </a:r>
                      <a:r>
                        <a:rPr kumimoji="1" lang="ja-JP" altLang="en-US" sz="900" b="0" dirty="0">
                          <a:solidFill>
                            <a:schemeClr val="tx1"/>
                          </a:solidFill>
                          <a:latin typeface="+mn-ea"/>
                          <a:ea typeface="+mn-ea"/>
                        </a:rPr>
                        <a:t>自動起動</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4247801358"/>
                  </a:ext>
                </a:extLst>
              </a:tr>
              <a:tr h="233072">
                <a:tc>
                  <a:txBody>
                    <a:bodyPr/>
                    <a:lstStyle/>
                    <a:p>
                      <a:pPr algn="ctr"/>
                      <a:r>
                        <a:rPr kumimoji="1" lang="en-US" altLang="ja-JP" sz="900" b="0" dirty="0">
                          <a:solidFill>
                            <a:schemeClr val="tx1"/>
                          </a:solidFill>
                          <a:latin typeface="+mn-ea"/>
                          <a:ea typeface="+mn-ea"/>
                        </a:rPr>
                        <a:t>3-8</a:t>
                      </a:r>
                      <a:endParaRPr kumimoji="1" lang="ja-JP" altLang="en-US" sz="900" b="0" dirty="0">
                        <a:solidFill>
                          <a:schemeClr val="tx1"/>
                        </a:solidFill>
                        <a:latin typeface="+mn-ea"/>
                        <a:ea typeface="+mn-ea"/>
                      </a:endParaRPr>
                    </a:p>
                  </a:txBody>
                  <a:tcPr anchor="ctr"/>
                </a:tc>
                <a:tc vMerge="1">
                  <a:txBody>
                    <a:bodyPr/>
                    <a:lstStyle/>
                    <a:p>
                      <a:endParaRPr kumimoji="1" lang="ja-JP" altLang="en-US" sz="1100" dirty="0">
                        <a:latin typeface="+mn-ea"/>
                        <a:ea typeface="+mn-ea"/>
                      </a:endParaRPr>
                    </a:p>
                  </a:txBody>
                  <a:tcPr anchor="ctr"/>
                </a:tc>
                <a:tc>
                  <a:txBody>
                    <a:bodyPr/>
                    <a:lstStyle/>
                    <a:p>
                      <a:r>
                        <a:rPr kumimoji="1" lang="en-US" altLang="ja-JP" sz="900" b="0" dirty="0">
                          <a:solidFill>
                            <a:schemeClr val="tx1"/>
                          </a:solidFill>
                          <a:latin typeface="+mn-ea"/>
                          <a:ea typeface="+mn-ea"/>
                        </a:rPr>
                        <a:t>NTP</a:t>
                      </a:r>
                      <a:r>
                        <a:rPr kumimoji="1" lang="ja-JP" altLang="en-US" sz="900" b="0" dirty="0">
                          <a:solidFill>
                            <a:schemeClr val="tx1"/>
                          </a:solidFill>
                          <a:latin typeface="+mn-ea"/>
                          <a:ea typeface="+mn-ea"/>
                        </a:rPr>
                        <a:t>時刻同期</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085807077"/>
                  </a:ext>
                </a:extLst>
              </a:tr>
              <a:tr h="233072">
                <a:tc>
                  <a:txBody>
                    <a:bodyPr/>
                    <a:lstStyle/>
                    <a:p>
                      <a:pPr algn="ctr"/>
                      <a:r>
                        <a:rPr kumimoji="1" lang="en-US" altLang="ja-JP" sz="900" b="0" dirty="0">
                          <a:solidFill>
                            <a:schemeClr val="tx1"/>
                          </a:solidFill>
                          <a:latin typeface="+mn-ea"/>
                          <a:ea typeface="+mn-ea"/>
                        </a:rPr>
                        <a:t>3-9</a:t>
                      </a:r>
                      <a:endParaRPr kumimoji="1" lang="ja-JP" altLang="en-US" sz="900" b="0" dirty="0">
                        <a:solidFill>
                          <a:schemeClr val="tx1"/>
                        </a:solidFill>
                        <a:latin typeface="+mn-ea"/>
                        <a:ea typeface="+mn-ea"/>
                      </a:endParaRPr>
                    </a:p>
                  </a:txBody>
                  <a:tcPr anchor="ctr"/>
                </a:tc>
                <a:tc vMerge="1">
                  <a:txBody>
                    <a:bodyPr/>
                    <a:lstStyle/>
                    <a:p>
                      <a:endParaRPr kumimoji="1" lang="ja-JP" altLang="en-US" sz="1100" dirty="0">
                        <a:latin typeface="+mn-ea"/>
                        <a:ea typeface="+mn-ea"/>
                      </a:endParaRPr>
                    </a:p>
                  </a:txBody>
                  <a:tcPr anchor="ctr"/>
                </a:tc>
                <a:tc>
                  <a:txBody>
                    <a:bodyPr/>
                    <a:lstStyle/>
                    <a:p>
                      <a:r>
                        <a:rPr kumimoji="1" lang="en-US" altLang="ja-JP" sz="900" b="0" dirty="0" err="1">
                          <a:solidFill>
                            <a:schemeClr val="tx1"/>
                          </a:solidFill>
                          <a:latin typeface="+mn-ea"/>
                          <a:ea typeface="+mn-ea"/>
                        </a:rPr>
                        <a:t>WindowsUpdate</a:t>
                      </a:r>
                      <a:r>
                        <a:rPr kumimoji="1" lang="ja-JP" altLang="en-US" sz="900" b="0" dirty="0">
                          <a:solidFill>
                            <a:schemeClr val="tx1"/>
                          </a:solidFill>
                          <a:latin typeface="+mn-ea"/>
                          <a:ea typeface="+mn-ea"/>
                        </a:rPr>
                        <a:t>無効化</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3055708842"/>
                  </a:ext>
                </a:extLst>
              </a:tr>
              <a:tr h="233072">
                <a:tc>
                  <a:txBody>
                    <a:bodyPr/>
                    <a:lstStyle/>
                    <a:p>
                      <a:pPr algn="ctr"/>
                      <a:r>
                        <a:rPr kumimoji="1" lang="en-US" altLang="ja-JP" sz="900" b="0" dirty="0">
                          <a:solidFill>
                            <a:schemeClr val="tx1"/>
                          </a:solidFill>
                          <a:latin typeface="+mn-ea"/>
                          <a:ea typeface="+mn-ea"/>
                        </a:rPr>
                        <a:t>3-10</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電源オプション設定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mn-ea"/>
                          <a:cs typeface="+mn-cs"/>
                        </a:rPr>
                        <a:t>　　　　□完了　　□非該当　　　　　　　　　　　　　　　　　　　　　　　　　　　　　　　　　　　　　　　　　　　　　　　　　</a:t>
                      </a:r>
                    </a:p>
                  </a:txBody>
                  <a:tcPr anchor="ctr"/>
                </a:tc>
                <a:extLst>
                  <a:ext uri="{0D108BD9-81ED-4DB2-BD59-A6C34878D82A}">
                    <a16:rowId xmlns:a16="http://schemas.microsoft.com/office/drawing/2014/main" val="4197926710"/>
                  </a:ext>
                </a:extLst>
              </a:tr>
              <a:tr h="233072">
                <a:tc>
                  <a:txBody>
                    <a:bodyPr/>
                    <a:lstStyle/>
                    <a:p>
                      <a:pPr algn="ctr"/>
                      <a:r>
                        <a:rPr kumimoji="1" lang="en-US" altLang="ja-JP" sz="900" b="0" dirty="0">
                          <a:solidFill>
                            <a:schemeClr val="tx1"/>
                          </a:solidFill>
                          <a:latin typeface="+mn-ea"/>
                          <a:ea typeface="+mn-ea"/>
                        </a:rPr>
                        <a:t>3-11</a:t>
                      </a:r>
                      <a:endParaRPr kumimoji="1" lang="ja-JP" altLang="en-US" sz="900" b="0" dirty="0">
                        <a:solidFill>
                          <a:schemeClr val="tx1"/>
                        </a:solidFill>
                        <a:latin typeface="+mn-ea"/>
                        <a:ea typeface="+mn-ea"/>
                      </a:endParaRPr>
                    </a:p>
                  </a:txBody>
                  <a:tcPr anchor="ctr">
                    <a:solidFill>
                      <a:schemeClr val="accent1">
                        <a:lumMod val="20000"/>
                        <a:lumOff val="80000"/>
                      </a:schemeClr>
                    </a:solidFill>
                  </a:tcPr>
                </a:tc>
                <a:tc rowSpan="4">
                  <a:txBody>
                    <a:bodyPr/>
                    <a:lstStyle/>
                    <a:p>
                      <a:pPr algn="ctr"/>
                      <a:r>
                        <a:rPr kumimoji="1" lang="en-US" altLang="ja-JP" sz="900" b="0" dirty="0">
                          <a:solidFill>
                            <a:schemeClr val="tx1"/>
                          </a:solidFill>
                          <a:latin typeface="+mn-ea"/>
                          <a:ea typeface="+mn-ea"/>
                        </a:rPr>
                        <a:t>ASM300</a:t>
                      </a:r>
                      <a:endParaRPr kumimoji="1" lang="ja-JP" altLang="en-US" sz="900" b="0" dirty="0">
                        <a:solidFill>
                          <a:schemeClr val="tx1"/>
                        </a:solidFill>
                        <a:latin typeface="+mn-ea"/>
                        <a:ea typeface="+mn-ea"/>
                      </a:endParaRPr>
                    </a:p>
                  </a:txBody>
                  <a:tcPr anchor="ctr"/>
                </a:tc>
                <a:tc>
                  <a:txBody>
                    <a:bodyPr/>
                    <a:lstStyle/>
                    <a:p>
                      <a:r>
                        <a:rPr kumimoji="1" lang="en-US" altLang="ja-JP" sz="900" b="0" dirty="0">
                          <a:solidFill>
                            <a:schemeClr val="tx1"/>
                          </a:solidFill>
                          <a:latin typeface="+mn-ea"/>
                          <a:ea typeface="+mn-ea"/>
                        </a:rPr>
                        <a:t>ASM300</a:t>
                      </a:r>
                      <a:r>
                        <a:rPr kumimoji="1" lang="ja-JP" altLang="en-US" sz="900" b="0" dirty="0">
                          <a:solidFill>
                            <a:schemeClr val="tx1"/>
                          </a:solidFill>
                          <a:latin typeface="+mn-ea"/>
                          <a:ea typeface="+mn-ea"/>
                        </a:rPr>
                        <a:t>・</a:t>
                      </a:r>
                      <a:r>
                        <a:rPr kumimoji="1" lang="en-US" altLang="ja-JP" sz="900" b="0" dirty="0">
                          <a:solidFill>
                            <a:schemeClr val="tx1"/>
                          </a:solidFill>
                          <a:latin typeface="+mn-ea"/>
                          <a:ea typeface="+mn-ea"/>
                        </a:rPr>
                        <a:t>ASE334 </a:t>
                      </a:r>
                      <a:r>
                        <a:rPr kumimoji="1" lang="ja-JP" altLang="en-US" sz="900" b="0" dirty="0">
                          <a:solidFill>
                            <a:schemeClr val="tx1"/>
                          </a:solidFill>
                          <a:latin typeface="+mn-ea"/>
                          <a:ea typeface="+mn-ea"/>
                        </a:rPr>
                        <a:t>解除キー取得</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437751584"/>
                  </a:ext>
                </a:extLst>
              </a:tr>
              <a:tr h="233072">
                <a:tc>
                  <a:txBody>
                    <a:bodyPr/>
                    <a:lstStyle/>
                    <a:p>
                      <a:pPr algn="ctr"/>
                      <a:r>
                        <a:rPr kumimoji="1" lang="en-US" altLang="ja-JP" sz="900" b="0" dirty="0">
                          <a:solidFill>
                            <a:schemeClr val="tx1"/>
                          </a:solidFill>
                          <a:latin typeface="+mn-ea"/>
                          <a:ea typeface="+mn-ea"/>
                        </a:rPr>
                        <a:t>3-12</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インストール＆ライセンス登録</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3878178845"/>
                  </a:ext>
                </a:extLst>
              </a:tr>
              <a:tr h="233072">
                <a:tc>
                  <a:txBody>
                    <a:bodyPr/>
                    <a:lstStyle/>
                    <a:p>
                      <a:pPr algn="ctr"/>
                      <a:r>
                        <a:rPr kumimoji="1" lang="en-US" altLang="ja-JP" sz="900" b="0" dirty="0">
                          <a:solidFill>
                            <a:schemeClr val="tx1"/>
                          </a:solidFill>
                          <a:latin typeface="+mn-ea"/>
                          <a:ea typeface="+mn-ea"/>
                        </a:rPr>
                        <a:t>3-13</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en-US" altLang="ja-JP" sz="900" b="0" dirty="0">
                          <a:solidFill>
                            <a:schemeClr val="tx1"/>
                          </a:solidFill>
                          <a:latin typeface="+mn-ea"/>
                          <a:ea typeface="+mn-ea"/>
                        </a:rPr>
                        <a:t>ASM300</a:t>
                      </a:r>
                      <a:r>
                        <a:rPr kumimoji="1" lang="ja-JP" altLang="en-US" sz="900" b="0" dirty="0">
                          <a:solidFill>
                            <a:schemeClr val="tx1"/>
                          </a:solidFill>
                          <a:latin typeface="+mn-ea"/>
                          <a:ea typeface="+mn-ea"/>
                        </a:rPr>
                        <a:t>オートログイン設定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776489281"/>
                  </a:ext>
                </a:extLst>
              </a:tr>
              <a:tr h="233072">
                <a:tc>
                  <a:txBody>
                    <a:bodyPr/>
                    <a:lstStyle/>
                    <a:p>
                      <a:pPr algn="ctr"/>
                      <a:r>
                        <a:rPr kumimoji="1" lang="en-US" altLang="ja-JP" sz="900" b="0" dirty="0">
                          <a:solidFill>
                            <a:schemeClr val="tx1"/>
                          </a:solidFill>
                          <a:latin typeface="+mn-ea"/>
                          <a:ea typeface="+mn-ea"/>
                        </a:rPr>
                        <a:t>3-14</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機器登録＆ライブ取得先設定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98608610"/>
                  </a:ext>
                </a:extLst>
              </a:tr>
              <a:tr h="233072">
                <a:tc>
                  <a:txBody>
                    <a:bodyPr/>
                    <a:lstStyle/>
                    <a:p>
                      <a:pPr algn="ctr"/>
                      <a:r>
                        <a:rPr kumimoji="1" lang="en-US" altLang="ja-JP" sz="900" b="0" dirty="0">
                          <a:solidFill>
                            <a:schemeClr val="tx1"/>
                          </a:solidFill>
                          <a:latin typeface="+mn-ea"/>
                          <a:ea typeface="+mn-ea"/>
                        </a:rPr>
                        <a:t>3-15</a:t>
                      </a:r>
                      <a:endParaRPr kumimoji="1" lang="ja-JP" altLang="en-US" sz="900" b="0" dirty="0">
                        <a:solidFill>
                          <a:schemeClr val="tx1"/>
                        </a:solidFill>
                        <a:latin typeface="+mn-ea"/>
                        <a:ea typeface="+mn-ea"/>
                      </a:endParaRPr>
                    </a:p>
                  </a:txBody>
                  <a:tcPr anchor="ctr"/>
                </a:tc>
                <a:tc rowSpan="10">
                  <a:txBody>
                    <a:bodyPr/>
                    <a:lstStyle/>
                    <a:p>
                      <a:pPr algn="ctr"/>
                      <a:r>
                        <a:rPr kumimoji="1" lang="en-US" altLang="ja-JP" sz="900" b="0" dirty="0">
                          <a:solidFill>
                            <a:schemeClr val="tx1"/>
                          </a:solidFill>
                          <a:latin typeface="+mn-ea"/>
                          <a:ea typeface="+mn-ea"/>
                        </a:rPr>
                        <a:t>ASE334</a:t>
                      </a:r>
                      <a:br>
                        <a:rPr kumimoji="1" lang="en-US" altLang="ja-JP" sz="900" b="0" dirty="0">
                          <a:solidFill>
                            <a:schemeClr val="tx1"/>
                          </a:solidFill>
                          <a:latin typeface="+mn-ea"/>
                          <a:ea typeface="+mn-ea"/>
                        </a:rPr>
                      </a:br>
                      <a:r>
                        <a:rPr kumimoji="1" lang="ja-JP" altLang="en-US" sz="900" b="0" dirty="0">
                          <a:solidFill>
                            <a:schemeClr val="tx1"/>
                          </a:solidFill>
                          <a:latin typeface="+mn-ea"/>
                          <a:ea typeface="+mn-ea"/>
                        </a:rPr>
                        <a:t>ナンバー</a:t>
                      </a:r>
                      <a:br>
                        <a:rPr kumimoji="1" lang="en-US" altLang="ja-JP" sz="900" b="0" dirty="0">
                          <a:solidFill>
                            <a:schemeClr val="tx1"/>
                          </a:solidFill>
                          <a:latin typeface="+mn-ea"/>
                          <a:ea typeface="+mn-ea"/>
                        </a:rPr>
                      </a:br>
                      <a:r>
                        <a:rPr kumimoji="1" lang="ja-JP" altLang="en-US" sz="900" b="0" dirty="0">
                          <a:solidFill>
                            <a:schemeClr val="tx1"/>
                          </a:solidFill>
                          <a:latin typeface="+mn-ea"/>
                          <a:ea typeface="+mn-ea"/>
                        </a:rPr>
                        <a:t>アプリ</a:t>
                      </a:r>
                    </a:p>
                  </a:txBody>
                  <a:tcPr anchor="ctr"/>
                </a:tc>
                <a:tc>
                  <a:txBody>
                    <a:bodyPr/>
                    <a:lstStyle/>
                    <a:p>
                      <a:r>
                        <a:rPr kumimoji="1" lang="ja-JP" altLang="en-US" sz="900" b="0" dirty="0">
                          <a:solidFill>
                            <a:schemeClr val="tx1"/>
                          </a:solidFill>
                          <a:latin typeface="+mn-ea"/>
                          <a:ea typeface="+mn-ea"/>
                        </a:rPr>
                        <a:t>インストール＆ライセンス登録</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383856602"/>
                  </a:ext>
                </a:extLst>
              </a:tr>
              <a:tr h="233072">
                <a:tc>
                  <a:txBody>
                    <a:bodyPr/>
                    <a:lstStyle/>
                    <a:p>
                      <a:pPr algn="ctr"/>
                      <a:r>
                        <a:rPr kumimoji="1" lang="en-US" altLang="ja-JP" sz="900" b="0" dirty="0">
                          <a:solidFill>
                            <a:schemeClr val="tx1"/>
                          </a:solidFill>
                          <a:latin typeface="+mn-ea"/>
                          <a:ea typeface="+mn-ea"/>
                        </a:rPr>
                        <a:t>3-16</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基本設定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987127107"/>
                  </a:ext>
                </a:extLst>
              </a:tr>
              <a:tr h="233072">
                <a:tc>
                  <a:txBody>
                    <a:bodyPr/>
                    <a:lstStyle/>
                    <a:p>
                      <a:pPr algn="ctr"/>
                      <a:r>
                        <a:rPr kumimoji="1" lang="en-US" altLang="ja-JP" sz="900" b="0" dirty="0">
                          <a:solidFill>
                            <a:schemeClr val="tx1"/>
                          </a:solidFill>
                          <a:latin typeface="+mn-ea"/>
                          <a:ea typeface="+mn-ea"/>
                        </a:rPr>
                        <a:t>3-17</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カメラ登録</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983867705"/>
                  </a:ext>
                </a:extLst>
              </a:tr>
              <a:tr h="233072">
                <a:tc>
                  <a:txBody>
                    <a:bodyPr/>
                    <a:lstStyle/>
                    <a:p>
                      <a:pPr algn="ctr"/>
                      <a:r>
                        <a:rPr kumimoji="1" lang="en-US" altLang="ja-JP" sz="900" b="0" dirty="0">
                          <a:solidFill>
                            <a:schemeClr val="tx1"/>
                          </a:solidFill>
                          <a:latin typeface="+mn-ea"/>
                          <a:ea typeface="+mn-ea"/>
                        </a:rPr>
                        <a:t>3-18</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en-US" altLang="ja-JP" sz="900" b="0" dirty="0">
                          <a:solidFill>
                            <a:schemeClr val="tx1"/>
                          </a:solidFill>
                          <a:latin typeface="+mn-ea"/>
                          <a:ea typeface="+mn-ea"/>
                        </a:rPr>
                        <a:t>IO</a:t>
                      </a:r>
                      <a:r>
                        <a:rPr kumimoji="1" lang="ja-JP" altLang="en-US" sz="900" b="0" dirty="0">
                          <a:solidFill>
                            <a:schemeClr val="tx1"/>
                          </a:solidFill>
                          <a:latin typeface="+mn-ea"/>
                          <a:ea typeface="+mn-ea"/>
                        </a:rPr>
                        <a:t>ユニット設定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3696855242"/>
                  </a:ext>
                </a:extLst>
              </a:tr>
              <a:tr h="233072">
                <a:tc>
                  <a:txBody>
                    <a:bodyPr/>
                    <a:lstStyle/>
                    <a:p>
                      <a:pPr algn="ctr"/>
                      <a:r>
                        <a:rPr kumimoji="1" lang="en-US" altLang="ja-JP" sz="900" b="0" dirty="0">
                          <a:solidFill>
                            <a:schemeClr val="tx1"/>
                          </a:solidFill>
                          <a:latin typeface="+mn-ea"/>
                          <a:ea typeface="+mn-ea"/>
                        </a:rPr>
                        <a:t>3-19</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登録ナンバーリスト設定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12218451"/>
                  </a:ext>
                </a:extLst>
              </a:tr>
              <a:tr h="233072">
                <a:tc>
                  <a:txBody>
                    <a:bodyPr/>
                    <a:lstStyle/>
                    <a:p>
                      <a:pPr algn="ctr"/>
                      <a:r>
                        <a:rPr kumimoji="1" lang="en-US" altLang="ja-JP" sz="900" b="0" dirty="0">
                          <a:solidFill>
                            <a:schemeClr val="tx1"/>
                          </a:solidFill>
                          <a:latin typeface="+mn-ea"/>
                          <a:ea typeface="+mn-ea"/>
                        </a:rPr>
                        <a:t>3-20</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照合ルール設定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281967888"/>
                  </a:ext>
                </a:extLst>
              </a:tr>
              <a:tr h="233072">
                <a:tc>
                  <a:txBody>
                    <a:bodyPr/>
                    <a:lstStyle/>
                    <a:p>
                      <a:pPr algn="ctr"/>
                      <a:r>
                        <a:rPr kumimoji="1" lang="en-US" altLang="ja-JP" sz="900" b="0" dirty="0">
                          <a:solidFill>
                            <a:schemeClr val="tx1"/>
                          </a:solidFill>
                          <a:latin typeface="+mn-ea"/>
                          <a:ea typeface="+mn-ea"/>
                        </a:rPr>
                        <a:t>3-21</a:t>
                      </a:r>
                      <a:endParaRPr kumimoji="1" lang="ja-JP" altLang="en-US" sz="900" b="0" dirty="0">
                        <a:solidFill>
                          <a:schemeClr val="tx1"/>
                        </a:solidFill>
                        <a:latin typeface="+mn-ea"/>
                        <a:ea typeface="+mn-ea"/>
                      </a:endParaRPr>
                    </a:p>
                  </a:txBody>
                  <a:tcPr anchor="ctr"/>
                </a:tc>
                <a:tc vMerge="1">
                  <a:txBody>
                    <a:bodyPr/>
                    <a:lstStyle/>
                    <a:p>
                      <a:endParaRPr kumimoji="1" lang="ja-JP" altLang="en-US"/>
                    </a:p>
                  </a:txBody>
                  <a:tcPr/>
                </a:tc>
                <a:tc>
                  <a:txBody>
                    <a:bodyPr/>
                    <a:lstStyle/>
                    <a:p>
                      <a:r>
                        <a:rPr kumimoji="1" lang="ja-JP" altLang="en-US" sz="900" b="0" dirty="0">
                          <a:solidFill>
                            <a:schemeClr val="tx1"/>
                          </a:solidFill>
                          <a:latin typeface="+mn-ea"/>
                          <a:ea typeface="+mn-ea"/>
                        </a:rPr>
                        <a:t>滞留ルール設定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386626271"/>
                  </a:ext>
                </a:extLst>
              </a:tr>
              <a:tr h="233072">
                <a:tc>
                  <a:txBody>
                    <a:bodyPr/>
                    <a:lstStyle/>
                    <a:p>
                      <a:pPr algn="ctr"/>
                      <a:r>
                        <a:rPr kumimoji="1" lang="en-US" altLang="ja-JP" sz="900" b="0" dirty="0">
                          <a:solidFill>
                            <a:schemeClr val="tx1"/>
                          </a:solidFill>
                          <a:latin typeface="+mn-ea"/>
                          <a:ea typeface="+mn-ea"/>
                        </a:rPr>
                        <a:t>3-22</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アラーム設定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110015186"/>
                  </a:ext>
                </a:extLst>
              </a:tr>
              <a:tr h="233072">
                <a:tc>
                  <a:txBody>
                    <a:bodyPr/>
                    <a:lstStyle/>
                    <a:p>
                      <a:pPr algn="ctr"/>
                      <a:r>
                        <a:rPr kumimoji="1" lang="en-US" altLang="ja-JP" sz="900" b="0" dirty="0">
                          <a:solidFill>
                            <a:schemeClr val="tx1"/>
                          </a:solidFill>
                          <a:latin typeface="+mn-ea"/>
                          <a:ea typeface="+mn-ea"/>
                        </a:rPr>
                        <a:t>3-23</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100" dirty="0">
                        <a:latin typeface="+mn-ea"/>
                        <a:ea typeface="+mn-ea"/>
                      </a:endParaRPr>
                    </a:p>
                  </a:txBody>
                  <a:tcPr anchor="ctr"/>
                </a:tc>
                <a:tc>
                  <a:txBody>
                    <a:bodyPr/>
                    <a:lstStyle/>
                    <a:p>
                      <a:r>
                        <a:rPr kumimoji="1" lang="ja-JP" altLang="en-US" sz="900" b="0" dirty="0">
                          <a:solidFill>
                            <a:schemeClr val="tx1"/>
                          </a:solidFill>
                          <a:latin typeface="+mn-ea"/>
                          <a:ea typeface="+mn-ea"/>
                        </a:rPr>
                        <a:t>履歴ルール設定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110917649"/>
                  </a:ext>
                </a:extLst>
              </a:tr>
              <a:tr h="233072">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latin typeface="+mn-ea"/>
                          <a:ea typeface="+mn-ea"/>
                        </a:rPr>
                        <a:t>3-24</a:t>
                      </a:r>
                      <a:endParaRPr kumimoji="1" lang="ja-JP" altLang="en-US" sz="900" b="0" dirty="0">
                        <a:solidFill>
                          <a:schemeClr val="tx1"/>
                        </a:solidFill>
                        <a:latin typeface="+mn-ea"/>
                        <a:ea typeface="+mn-ea"/>
                      </a:endParaRPr>
                    </a:p>
                  </a:txBody>
                  <a:tcPr anchor="ctr"/>
                </a:tc>
                <a:tc vMerge="1">
                  <a:txBody>
                    <a:bodyPr/>
                    <a:lstStyle/>
                    <a:p>
                      <a:pPr algn="ctr"/>
                      <a:endParaRPr kumimoji="1" lang="ja-JP" altLang="en-US" sz="1050" dirty="0">
                        <a:latin typeface="+mn-ea"/>
                        <a:ea typeface="+mn-ea"/>
                      </a:endParaRPr>
                    </a:p>
                  </a:txBody>
                  <a:tcPr anchor="ctr"/>
                </a:tc>
                <a:tc>
                  <a:txBody>
                    <a:bodyPr/>
                    <a:lstStyle/>
                    <a:p>
                      <a:r>
                        <a:rPr kumimoji="1" lang="ja-JP" altLang="en-US" sz="900" b="0" dirty="0">
                          <a:solidFill>
                            <a:schemeClr val="tx1"/>
                          </a:solidFill>
                          <a:latin typeface="+mn-ea"/>
                          <a:ea typeface="+mn-ea"/>
                        </a:rPr>
                        <a:t>バックアップ設定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2971701340"/>
                  </a:ext>
                </a:extLst>
              </a:tr>
            </a:tbl>
          </a:graphicData>
        </a:graphic>
      </p:graphicFrame>
      <p:sp>
        <p:nvSpPr>
          <p:cNvPr id="8" name="テキスト ボックス 7">
            <a:extLst>
              <a:ext uri="{FF2B5EF4-FFF2-40B4-BE49-F238E27FC236}">
                <a16:creationId xmlns:a16="http://schemas.microsoft.com/office/drawing/2014/main" id="{3FD3BAED-A6B2-64CF-2348-F3D165B00846}"/>
              </a:ext>
            </a:extLst>
          </p:cNvPr>
          <p:cNvSpPr txBox="1"/>
          <p:nvPr/>
        </p:nvSpPr>
        <p:spPr>
          <a:xfrm>
            <a:off x="5766145" y="509195"/>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３．</a:t>
            </a:r>
            <a:r>
              <a:rPr lang="en-US" altLang="ja-JP" sz="1200" b="1" dirty="0">
                <a:latin typeface="+mj-ea"/>
                <a:ea typeface="+mj-ea"/>
              </a:rPr>
              <a:t>PC</a:t>
            </a:r>
            <a:br>
              <a:rPr lang="en-US" altLang="ja-JP" sz="1200" b="1" dirty="0">
                <a:latin typeface="+mn-ea"/>
                <a:ea typeface="+mn-ea"/>
              </a:rPr>
            </a:br>
            <a:r>
              <a:rPr lang="ja-JP" altLang="en-US" sz="1200" b="1" dirty="0">
                <a:latin typeface="+mn-ea"/>
                <a:ea typeface="+mn-ea"/>
              </a:rPr>
              <a:t>　　</a:t>
            </a:r>
          </a:p>
        </p:txBody>
      </p:sp>
      <p:graphicFrame>
        <p:nvGraphicFramePr>
          <p:cNvPr id="9" name="表 5">
            <a:extLst>
              <a:ext uri="{FF2B5EF4-FFF2-40B4-BE49-F238E27FC236}">
                <a16:creationId xmlns:a16="http://schemas.microsoft.com/office/drawing/2014/main" id="{5309BC3E-7242-2085-40A3-EAE72665FB73}"/>
              </a:ext>
            </a:extLst>
          </p:cNvPr>
          <p:cNvGraphicFramePr>
            <a:graphicFrameLocks noGrp="1"/>
          </p:cNvGraphicFramePr>
          <p:nvPr>
            <p:extLst>
              <p:ext uri="{D42A27DB-BD31-4B8C-83A1-F6EECF244321}">
                <p14:modId xmlns:p14="http://schemas.microsoft.com/office/powerpoint/2010/main" val="2619702867"/>
              </p:ext>
            </p:extLst>
          </p:nvPr>
        </p:nvGraphicFramePr>
        <p:xfrm>
          <a:off x="301059" y="4386210"/>
          <a:ext cx="5236139" cy="2024032"/>
        </p:xfrm>
        <a:graphic>
          <a:graphicData uri="http://schemas.openxmlformats.org/drawingml/2006/table">
            <a:tbl>
              <a:tblPr firstRow="1" bandRow="1">
                <a:tableStyleId>{5940675A-B579-460E-94D1-54222C63F5DA}</a:tableStyleId>
              </a:tblPr>
              <a:tblGrid>
                <a:gridCol w="604225">
                  <a:extLst>
                    <a:ext uri="{9D8B030D-6E8A-4147-A177-3AD203B41FA5}">
                      <a16:colId xmlns:a16="http://schemas.microsoft.com/office/drawing/2014/main" val="2820051309"/>
                    </a:ext>
                  </a:extLst>
                </a:gridCol>
                <a:gridCol w="2571294">
                  <a:extLst>
                    <a:ext uri="{9D8B030D-6E8A-4147-A177-3AD203B41FA5}">
                      <a16:colId xmlns:a16="http://schemas.microsoft.com/office/drawing/2014/main" val="2843219733"/>
                    </a:ext>
                  </a:extLst>
                </a:gridCol>
                <a:gridCol w="2060620">
                  <a:extLst>
                    <a:ext uri="{9D8B030D-6E8A-4147-A177-3AD203B41FA5}">
                      <a16:colId xmlns:a16="http://schemas.microsoft.com/office/drawing/2014/main" val="3918142322"/>
                    </a:ext>
                  </a:extLst>
                </a:gridCol>
              </a:tblGrid>
              <a:tr h="253004">
                <a:tc>
                  <a:txBody>
                    <a:bodyPr/>
                    <a:lstStyle/>
                    <a:p>
                      <a:pPr algn="ctr"/>
                      <a:r>
                        <a:rPr kumimoji="1" lang="en-US" altLang="ja-JP" sz="900" dirty="0">
                          <a:latin typeface="+mn-ea"/>
                          <a:ea typeface="+mn-ea"/>
                        </a:rPr>
                        <a:t>No.</a:t>
                      </a:r>
                      <a:endParaRPr kumimoji="1" lang="ja-JP" altLang="en-US" sz="900" dirty="0">
                        <a:latin typeface="+mn-ea"/>
                        <a:ea typeface="+mn-ea"/>
                      </a:endParaRPr>
                    </a:p>
                  </a:txBody>
                  <a:tcPr anchor="ctr">
                    <a:solidFill>
                      <a:schemeClr val="bg1">
                        <a:lumMod val="85000"/>
                      </a:schemeClr>
                    </a:solidFill>
                  </a:tcPr>
                </a:tc>
                <a:tc>
                  <a:txBody>
                    <a:bodyPr/>
                    <a:lstStyle/>
                    <a:p>
                      <a:pPr algn="ctr"/>
                      <a:r>
                        <a:rPr kumimoji="1" lang="ja-JP" altLang="en-US" sz="900" dirty="0">
                          <a:latin typeface="+mn-ea"/>
                          <a:ea typeface="+mn-ea"/>
                        </a:rPr>
                        <a:t>項目</a:t>
                      </a:r>
                    </a:p>
                  </a:txBody>
                  <a:tcPr anchor="ctr">
                    <a:solidFill>
                      <a:schemeClr val="bg1">
                        <a:lumMod val="85000"/>
                      </a:schemeClr>
                    </a:solidFill>
                  </a:tcPr>
                </a:tc>
                <a:tc>
                  <a:txBody>
                    <a:bodyPr/>
                    <a:lstStyle/>
                    <a:p>
                      <a:pPr algn="ctr"/>
                      <a:r>
                        <a:rPr kumimoji="1" lang="ja-JP" altLang="en-US" sz="900" dirty="0">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53004">
                <a:tc>
                  <a:txBody>
                    <a:bodyPr/>
                    <a:lstStyle/>
                    <a:p>
                      <a:pPr algn="ctr"/>
                      <a:r>
                        <a:rPr kumimoji="1" lang="en-US" altLang="ja-JP" sz="900" dirty="0">
                          <a:latin typeface="+mn-ea"/>
                          <a:ea typeface="+mn-ea"/>
                        </a:rPr>
                        <a:t>2-1</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en-US" altLang="ja-JP" sz="900" dirty="0">
                          <a:latin typeface="+mn-ea"/>
                          <a:ea typeface="+mn-ea"/>
                        </a:rPr>
                        <a:t>IP</a:t>
                      </a:r>
                      <a:r>
                        <a:rPr kumimoji="1" lang="ja-JP" altLang="en-US" sz="900" dirty="0">
                          <a:latin typeface="+mn-ea"/>
                          <a:ea typeface="+mn-ea"/>
                        </a:rPr>
                        <a:t>アドレス設定</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29045394"/>
                  </a:ext>
                </a:extLst>
              </a:tr>
              <a:tr h="253004">
                <a:tc>
                  <a:txBody>
                    <a:bodyPr/>
                    <a:lstStyle/>
                    <a:p>
                      <a:pPr algn="ctr"/>
                      <a:r>
                        <a:rPr kumimoji="1" lang="en-US" altLang="ja-JP" sz="900" dirty="0">
                          <a:latin typeface="+mn-ea"/>
                          <a:ea typeface="+mn-ea"/>
                        </a:rPr>
                        <a:t>2-2</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管理者登録</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2177886909"/>
                  </a:ext>
                </a:extLst>
              </a:tr>
              <a:tr h="253004">
                <a:tc>
                  <a:txBody>
                    <a:bodyPr/>
                    <a:lstStyle/>
                    <a:p>
                      <a:pPr algn="ctr"/>
                      <a:r>
                        <a:rPr kumimoji="1" lang="en-US" altLang="ja-JP" sz="900" dirty="0">
                          <a:latin typeface="+mn-ea"/>
                          <a:ea typeface="+mn-ea"/>
                        </a:rPr>
                        <a:t>2-3</a:t>
                      </a:r>
                    </a:p>
                  </a:txBody>
                  <a:tcPr anchor="ctr">
                    <a:solidFill>
                      <a:schemeClr val="accent1">
                        <a:lumMod val="20000"/>
                        <a:lumOff val="80000"/>
                      </a:schemeClr>
                    </a:solidFill>
                  </a:tcPr>
                </a:tc>
                <a:tc>
                  <a:txBody>
                    <a:bodyPr/>
                    <a:lstStyle/>
                    <a:p>
                      <a:r>
                        <a:rPr kumimoji="1" lang="ja-JP" altLang="en-US" sz="900" dirty="0">
                          <a:latin typeface="+mn-ea"/>
                          <a:ea typeface="+mn-ea"/>
                        </a:rPr>
                        <a:t>ファームバージョンアップ</a:t>
                      </a:r>
                      <a:endParaRPr kumimoji="1" lang="en-US" altLang="ja-JP" sz="900" dirty="0">
                        <a:latin typeface="+mn-ea"/>
                        <a:ea typeface="+mn-ea"/>
                      </a:endParaRP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172464221"/>
                  </a:ext>
                </a:extLst>
              </a:tr>
              <a:tr h="253004">
                <a:tc>
                  <a:txBody>
                    <a:bodyPr/>
                    <a:lstStyle/>
                    <a:p>
                      <a:pPr algn="ctr"/>
                      <a:r>
                        <a:rPr kumimoji="1" lang="en-US" altLang="ja-JP" sz="900" dirty="0">
                          <a:latin typeface="+mn-ea"/>
                          <a:ea typeface="+mn-ea"/>
                        </a:rPr>
                        <a:t>2-4</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レコーダー解除キー取得</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4289322013"/>
                  </a:ext>
                </a:extLst>
              </a:tr>
              <a:tr h="253004">
                <a:tc>
                  <a:txBody>
                    <a:bodyPr/>
                    <a:lstStyle/>
                    <a:p>
                      <a:pPr algn="ctr"/>
                      <a:r>
                        <a:rPr kumimoji="1" lang="en-US" altLang="ja-JP" sz="900" dirty="0">
                          <a:latin typeface="+mn-ea"/>
                          <a:ea typeface="+mn-ea"/>
                        </a:rPr>
                        <a:t>2-5</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レコーダーのライセンス登録</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2228443705"/>
                  </a:ext>
                </a:extLst>
              </a:tr>
              <a:tr h="253004">
                <a:tc>
                  <a:txBody>
                    <a:bodyPr/>
                    <a:lstStyle/>
                    <a:p>
                      <a:pPr algn="ctr"/>
                      <a:r>
                        <a:rPr kumimoji="1" lang="en-US" altLang="ja-JP" sz="900" dirty="0">
                          <a:latin typeface="+mn-ea"/>
                          <a:ea typeface="+mn-ea"/>
                        </a:rPr>
                        <a:t>2-6</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カメラ登録</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solidFill>
                      <a:schemeClr val="accent1">
                        <a:lumMod val="20000"/>
                        <a:lumOff val="80000"/>
                      </a:schemeClr>
                    </a:solidFill>
                  </a:tcPr>
                </a:tc>
                <a:extLst>
                  <a:ext uri="{0D108BD9-81ED-4DB2-BD59-A6C34878D82A}">
                    <a16:rowId xmlns:a16="http://schemas.microsoft.com/office/drawing/2014/main" val="1664238921"/>
                  </a:ext>
                </a:extLst>
              </a:tr>
              <a:tr h="253004">
                <a:tc>
                  <a:txBody>
                    <a:bodyPr/>
                    <a:lstStyle/>
                    <a:p>
                      <a:pPr algn="ctr"/>
                      <a:r>
                        <a:rPr kumimoji="1" lang="en-US" altLang="ja-JP" sz="900" dirty="0">
                          <a:latin typeface="+mn-ea"/>
                          <a:ea typeface="+mn-ea"/>
                        </a:rPr>
                        <a:t>2-7</a:t>
                      </a:r>
                      <a:endParaRPr kumimoji="1" lang="ja-JP" altLang="en-US" sz="900" dirty="0">
                        <a:latin typeface="+mn-ea"/>
                        <a:ea typeface="+mn-ea"/>
                      </a:endParaRPr>
                    </a:p>
                  </a:txBody>
                  <a:tcPr anchor="ctr">
                    <a:solidFill>
                      <a:schemeClr val="accent1">
                        <a:lumMod val="20000"/>
                        <a:lumOff val="80000"/>
                      </a:schemeClr>
                    </a:solidFill>
                  </a:tcPr>
                </a:tc>
                <a:tc>
                  <a:txBody>
                    <a:bodyPr/>
                    <a:lstStyle/>
                    <a:p>
                      <a:r>
                        <a:rPr kumimoji="1" lang="ja-JP" altLang="en-US" sz="900" dirty="0">
                          <a:latin typeface="+mn-ea"/>
                          <a:ea typeface="+mn-ea"/>
                        </a:rPr>
                        <a:t>録画設定</a:t>
                      </a:r>
                    </a:p>
                  </a:txBody>
                  <a:tcPr anchor="ctr">
                    <a:solidFill>
                      <a:schemeClr val="accent1">
                        <a:lumMod val="20000"/>
                        <a:lumOff val="80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solidFill>
                      <a:schemeClr val="accent1">
                        <a:lumMod val="20000"/>
                        <a:lumOff val="80000"/>
                      </a:schemeClr>
                    </a:solidFill>
                  </a:tcPr>
                </a:tc>
                <a:extLst>
                  <a:ext uri="{0D108BD9-81ED-4DB2-BD59-A6C34878D82A}">
                    <a16:rowId xmlns:a16="http://schemas.microsoft.com/office/drawing/2014/main" val="4247801358"/>
                  </a:ext>
                </a:extLst>
              </a:tr>
            </a:tbl>
          </a:graphicData>
        </a:graphic>
      </p:graphicFrame>
      <p:sp>
        <p:nvSpPr>
          <p:cNvPr id="10" name="テキスト ボックス 9">
            <a:extLst>
              <a:ext uri="{FF2B5EF4-FFF2-40B4-BE49-F238E27FC236}">
                <a16:creationId xmlns:a16="http://schemas.microsoft.com/office/drawing/2014/main" id="{94FF1C26-2607-346C-DDC6-DC325A70DCAD}"/>
              </a:ext>
            </a:extLst>
          </p:cNvPr>
          <p:cNvSpPr txBox="1"/>
          <p:nvPr/>
        </p:nvSpPr>
        <p:spPr>
          <a:xfrm>
            <a:off x="17261" y="4098817"/>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２．レコーダー</a:t>
            </a:r>
            <a:br>
              <a:rPr lang="en-US" altLang="ja-JP" sz="1200" b="1" dirty="0">
                <a:latin typeface="+mn-ea"/>
                <a:ea typeface="+mn-ea"/>
              </a:rPr>
            </a:br>
            <a:r>
              <a:rPr lang="ja-JP" altLang="en-US" sz="1200" b="1" dirty="0">
                <a:latin typeface="+mn-ea"/>
                <a:ea typeface="+mn-ea"/>
              </a:rPr>
              <a:t>　　</a:t>
            </a:r>
          </a:p>
        </p:txBody>
      </p:sp>
      <p:sp>
        <p:nvSpPr>
          <p:cNvPr id="3" name="テキスト ボックス 2">
            <a:extLst>
              <a:ext uri="{FF2B5EF4-FFF2-40B4-BE49-F238E27FC236}">
                <a16:creationId xmlns:a16="http://schemas.microsoft.com/office/drawing/2014/main" id="{E80C190E-6D7B-6E34-12C1-9F8E012B05CF}"/>
              </a:ext>
            </a:extLst>
          </p:cNvPr>
          <p:cNvSpPr txBox="1"/>
          <p:nvPr/>
        </p:nvSpPr>
        <p:spPr>
          <a:xfrm>
            <a:off x="163418" y="6455837"/>
            <a:ext cx="5932582" cy="237615"/>
          </a:xfrm>
          <a:prstGeom prst="rect">
            <a:avLst/>
          </a:prstGeom>
          <a:noFill/>
        </p:spPr>
        <p:txBody>
          <a:bodyPr wrap="square" tIns="90000" bIns="90000" rtlCol="0">
            <a:noAutofit/>
          </a:bodyPr>
          <a:lstStyle/>
          <a:p>
            <a:pPr>
              <a:spcAft>
                <a:spcPts val="0"/>
              </a:spcAft>
            </a:pPr>
            <a:r>
              <a:rPr lang="ja-JP" altLang="en-US" sz="1100" b="1" dirty="0">
                <a:highlight>
                  <a:srgbClr val="00FFFF"/>
                </a:highlight>
                <a:latin typeface="+mj-ea"/>
                <a:ea typeface="+mj-ea"/>
              </a:rPr>
              <a:t>水色</a:t>
            </a:r>
            <a:r>
              <a:rPr lang="ja-JP" altLang="en-US" sz="1100" b="1" dirty="0">
                <a:highlight>
                  <a:srgbClr val="FFFF00"/>
                </a:highlight>
                <a:latin typeface="+mj-ea"/>
                <a:ea typeface="+mj-ea"/>
              </a:rPr>
              <a:t>での塗りつぶし部分はマニュアルに記載がございませんのでご注意ください。</a:t>
            </a:r>
            <a:br>
              <a:rPr lang="en-US" altLang="ja-JP" sz="1100" b="1" dirty="0">
                <a:highlight>
                  <a:srgbClr val="FFFF00"/>
                </a:highlight>
                <a:latin typeface="+mn-ea"/>
                <a:ea typeface="+mn-ea"/>
              </a:rPr>
            </a:br>
            <a:r>
              <a:rPr lang="ja-JP" altLang="en-US" sz="1100" b="1" dirty="0">
                <a:highlight>
                  <a:srgbClr val="FFFF00"/>
                </a:highlight>
                <a:latin typeface="+mn-ea"/>
                <a:ea typeface="+mn-ea"/>
              </a:rPr>
              <a:t>　　</a:t>
            </a:r>
          </a:p>
        </p:txBody>
      </p:sp>
    </p:spTree>
    <p:extLst>
      <p:ext uri="{BB962C8B-B14F-4D97-AF65-F5344CB8AC3E}">
        <p14:creationId xmlns:p14="http://schemas.microsoft.com/office/powerpoint/2010/main" val="36832278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ED43B-5F9B-619A-3013-A6190646EBE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BAD3533-A255-6BCC-CBAB-8C57D3DC8AC1}"/>
              </a:ext>
            </a:extLst>
          </p:cNvPr>
          <p:cNvSpPr>
            <a:spLocks noGrp="1"/>
          </p:cNvSpPr>
          <p:nvPr>
            <p:ph type="title"/>
          </p:nvPr>
        </p:nvSpPr>
        <p:spPr/>
        <p:txBody>
          <a:bodyPr/>
          <a:lstStyle/>
          <a:p>
            <a:r>
              <a:rPr lang="en-US" altLang="ja-JP" dirty="0"/>
              <a:t>【</a:t>
            </a:r>
            <a:r>
              <a:rPr lang="ja-JP" altLang="en-US" dirty="0"/>
              <a:t>ナンバーキャッチシステム</a:t>
            </a:r>
            <a:r>
              <a:rPr lang="en-US" altLang="ja-JP" dirty="0"/>
              <a:t>】</a:t>
            </a:r>
            <a:r>
              <a:rPr lang="ja-JP" altLang="en-US" dirty="0"/>
              <a:t>　キッティング作業チェックシート </a:t>
            </a:r>
            <a:r>
              <a:rPr lang="en-US" altLang="ja-JP" dirty="0"/>
              <a:t>(2/2)</a:t>
            </a:r>
            <a:endParaRPr kumimoji="1" lang="ja-JP" altLang="en-US" dirty="0"/>
          </a:p>
        </p:txBody>
      </p:sp>
      <p:graphicFrame>
        <p:nvGraphicFramePr>
          <p:cNvPr id="5" name="表 5">
            <a:extLst>
              <a:ext uri="{FF2B5EF4-FFF2-40B4-BE49-F238E27FC236}">
                <a16:creationId xmlns:a16="http://schemas.microsoft.com/office/drawing/2014/main" id="{848D7CFA-DECE-229B-A45A-CEDD77D3E452}"/>
              </a:ext>
            </a:extLst>
          </p:cNvPr>
          <p:cNvGraphicFramePr>
            <a:graphicFrameLocks noGrp="1"/>
          </p:cNvGraphicFramePr>
          <p:nvPr>
            <p:extLst>
              <p:ext uri="{D42A27DB-BD31-4B8C-83A1-F6EECF244321}">
                <p14:modId xmlns:p14="http://schemas.microsoft.com/office/powerpoint/2010/main" val="4285355635"/>
              </p:ext>
            </p:extLst>
          </p:nvPr>
        </p:nvGraphicFramePr>
        <p:xfrm>
          <a:off x="719203" y="1858607"/>
          <a:ext cx="5135907" cy="1198180"/>
        </p:xfrm>
        <a:graphic>
          <a:graphicData uri="http://schemas.openxmlformats.org/drawingml/2006/table">
            <a:tbl>
              <a:tblPr firstRow="1" bandRow="1">
                <a:tableStyleId>{5940675A-B579-460E-94D1-54222C63F5DA}</a:tableStyleId>
              </a:tblPr>
              <a:tblGrid>
                <a:gridCol w="592858">
                  <a:extLst>
                    <a:ext uri="{9D8B030D-6E8A-4147-A177-3AD203B41FA5}">
                      <a16:colId xmlns:a16="http://schemas.microsoft.com/office/drawing/2014/main" val="2820051309"/>
                    </a:ext>
                  </a:extLst>
                </a:gridCol>
                <a:gridCol w="2411907">
                  <a:extLst>
                    <a:ext uri="{9D8B030D-6E8A-4147-A177-3AD203B41FA5}">
                      <a16:colId xmlns:a16="http://schemas.microsoft.com/office/drawing/2014/main" val="2843219733"/>
                    </a:ext>
                  </a:extLst>
                </a:gridCol>
                <a:gridCol w="2131142">
                  <a:extLst>
                    <a:ext uri="{9D8B030D-6E8A-4147-A177-3AD203B41FA5}">
                      <a16:colId xmlns:a16="http://schemas.microsoft.com/office/drawing/2014/main" val="3918142322"/>
                    </a:ext>
                  </a:extLst>
                </a:gridCol>
              </a:tblGrid>
              <a:tr h="239636">
                <a:tc>
                  <a:txBody>
                    <a:bodyPr/>
                    <a:lstStyle/>
                    <a:p>
                      <a:pPr algn="ctr"/>
                      <a:r>
                        <a:rPr kumimoji="1" lang="en-US" altLang="ja-JP" sz="900" b="0" dirty="0">
                          <a:solidFill>
                            <a:schemeClr val="tx1"/>
                          </a:solidFill>
                          <a:latin typeface="+mn-ea"/>
                          <a:ea typeface="+mn-ea"/>
                        </a:rPr>
                        <a:t>No.</a:t>
                      </a:r>
                      <a:endParaRPr kumimoji="1" lang="ja-JP" altLang="en-US" sz="900" b="0" dirty="0">
                        <a:solidFill>
                          <a:schemeClr val="tx1"/>
                        </a:solidFill>
                        <a:latin typeface="+mn-ea"/>
                        <a:ea typeface="+mn-ea"/>
                      </a:endParaRP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項目</a:t>
                      </a: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39636">
                <a:tc>
                  <a:txBody>
                    <a:bodyPr/>
                    <a:lstStyle/>
                    <a:p>
                      <a:pPr algn="ctr"/>
                      <a:r>
                        <a:rPr kumimoji="1" lang="en-US" altLang="ja-JP" sz="900" b="0" dirty="0">
                          <a:solidFill>
                            <a:schemeClr val="tx1"/>
                          </a:solidFill>
                          <a:latin typeface="+mn-ea"/>
                          <a:ea typeface="+mn-ea"/>
                        </a:rPr>
                        <a:t>5-1</a:t>
                      </a:r>
                      <a:endParaRPr kumimoji="1" lang="ja-JP" altLang="en-US" sz="900" b="0" dirty="0">
                        <a:solidFill>
                          <a:schemeClr val="tx1"/>
                        </a:solidFill>
                        <a:latin typeface="+mn-ea"/>
                        <a:ea typeface="+mn-ea"/>
                      </a:endParaRPr>
                    </a:p>
                  </a:txBody>
                  <a:tcPr anchor="ctr"/>
                </a:tc>
                <a:tc>
                  <a:txBody>
                    <a:bodyPr/>
                    <a:lstStyle/>
                    <a:p>
                      <a:r>
                        <a:rPr kumimoji="1" lang="en-US" altLang="ja-JP" sz="900" b="0" dirty="0">
                          <a:solidFill>
                            <a:schemeClr val="tx1"/>
                          </a:solidFill>
                          <a:latin typeface="+mn-ea"/>
                          <a:ea typeface="+mn-ea"/>
                        </a:rPr>
                        <a:t>IP</a:t>
                      </a:r>
                      <a:r>
                        <a:rPr kumimoji="1" lang="ja-JP" altLang="en-US" sz="900" b="0" dirty="0">
                          <a:solidFill>
                            <a:schemeClr val="tx1"/>
                          </a:solidFill>
                          <a:latin typeface="+mn-ea"/>
                          <a:ea typeface="+mn-ea"/>
                        </a:rPr>
                        <a:t>アドレス・基本設定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9045394"/>
                  </a:ext>
                </a:extLst>
              </a:tr>
              <a:tr h="239636">
                <a:tc>
                  <a:txBody>
                    <a:bodyPr/>
                    <a:lstStyle/>
                    <a:p>
                      <a:pPr algn="ctr"/>
                      <a:r>
                        <a:rPr kumimoji="1" lang="en-US" altLang="ja-JP" sz="900" b="0" dirty="0">
                          <a:solidFill>
                            <a:schemeClr val="tx1"/>
                          </a:solidFill>
                          <a:latin typeface="+mn-ea"/>
                          <a:ea typeface="+mn-ea"/>
                        </a:rPr>
                        <a:t>5-2</a:t>
                      </a:r>
                      <a:endParaRPr kumimoji="1" lang="ja-JP" altLang="en-US" sz="900" b="0" dirty="0">
                        <a:solidFill>
                          <a:schemeClr val="tx1"/>
                        </a:solidFill>
                        <a:latin typeface="+mn-ea"/>
                        <a:ea typeface="+mn-ea"/>
                      </a:endParaRPr>
                    </a:p>
                  </a:txBody>
                  <a:tcPr anchor="ctr"/>
                </a:tc>
                <a:tc>
                  <a:txBody>
                    <a:bodyPr/>
                    <a:lstStyle/>
                    <a:p>
                      <a:r>
                        <a:rPr kumimoji="1" lang="ja-JP" altLang="en-US" sz="900" b="0" dirty="0">
                          <a:solidFill>
                            <a:schemeClr val="tx1"/>
                          </a:solidFill>
                          <a:latin typeface="+mn-ea"/>
                          <a:ea typeface="+mn-ea"/>
                        </a:rPr>
                        <a:t>音声登録</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177886909"/>
                  </a:ext>
                </a:extLst>
              </a:tr>
              <a:tr h="239636">
                <a:tc>
                  <a:txBody>
                    <a:bodyPr/>
                    <a:lstStyle/>
                    <a:p>
                      <a:pPr algn="ctr"/>
                      <a:r>
                        <a:rPr kumimoji="1" lang="en-US" altLang="ja-JP" sz="900" b="0" dirty="0">
                          <a:solidFill>
                            <a:schemeClr val="tx1"/>
                          </a:solidFill>
                          <a:latin typeface="+mn-ea"/>
                          <a:ea typeface="+mn-ea"/>
                        </a:rPr>
                        <a:t>5-3</a:t>
                      </a:r>
                      <a:endParaRPr kumimoji="1" lang="ja-JP" altLang="en-US"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latin typeface="+mn-ea"/>
                          <a:ea typeface="+mn-ea"/>
                        </a:rPr>
                        <a:t>RSH</a:t>
                      </a:r>
                      <a:r>
                        <a:rPr kumimoji="1" lang="ja-JP" altLang="en-US" sz="900" b="0" dirty="0">
                          <a:solidFill>
                            <a:schemeClr val="tx1"/>
                          </a:solidFill>
                          <a:latin typeface="+mn-ea"/>
                          <a:ea typeface="+mn-ea"/>
                        </a:rPr>
                        <a:t>コマンド受信設定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172464221"/>
                  </a:ext>
                </a:extLst>
              </a:tr>
              <a:tr h="239636">
                <a:tc>
                  <a:txBody>
                    <a:bodyPr/>
                    <a:lstStyle/>
                    <a:p>
                      <a:pPr algn="ctr"/>
                      <a:r>
                        <a:rPr kumimoji="1" lang="en-US" altLang="ja-JP" sz="900" b="0" dirty="0">
                          <a:solidFill>
                            <a:schemeClr val="tx1"/>
                          </a:solidFill>
                          <a:latin typeface="+mn-ea"/>
                          <a:ea typeface="+mn-ea"/>
                        </a:rPr>
                        <a:t>5-4</a:t>
                      </a:r>
                      <a:endParaRPr kumimoji="1" lang="ja-JP" altLang="en-US"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n-ea"/>
                          <a:ea typeface="+mn-ea"/>
                        </a:rPr>
                        <a:t>接点入力設定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mn-ea"/>
                          <a:cs typeface="+mn-cs"/>
                        </a:rPr>
                        <a:t>　　　　□完了　　□非該当　　　　　　　　　　　　　　　　　　　　　　　　　　　　　　　　　　　　　　　　　　　　　　　　　</a:t>
                      </a:r>
                    </a:p>
                  </a:txBody>
                  <a:tcPr anchor="ctr"/>
                </a:tc>
                <a:extLst>
                  <a:ext uri="{0D108BD9-81ED-4DB2-BD59-A6C34878D82A}">
                    <a16:rowId xmlns:a16="http://schemas.microsoft.com/office/drawing/2014/main" val="1325946987"/>
                  </a:ext>
                </a:extLst>
              </a:tr>
            </a:tbl>
          </a:graphicData>
        </a:graphic>
      </p:graphicFrame>
      <p:sp>
        <p:nvSpPr>
          <p:cNvPr id="6" name="テキスト ボックス 5">
            <a:extLst>
              <a:ext uri="{FF2B5EF4-FFF2-40B4-BE49-F238E27FC236}">
                <a16:creationId xmlns:a16="http://schemas.microsoft.com/office/drawing/2014/main" id="{B716B9A3-C2B0-293C-AD92-043D67DA1070}"/>
              </a:ext>
            </a:extLst>
          </p:cNvPr>
          <p:cNvSpPr txBox="1"/>
          <p:nvPr/>
        </p:nvSpPr>
        <p:spPr>
          <a:xfrm>
            <a:off x="452337" y="1578450"/>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５．パトライト</a:t>
            </a:r>
            <a:br>
              <a:rPr lang="en-US" altLang="ja-JP" sz="1200" b="1" dirty="0">
                <a:latin typeface="+mn-ea"/>
                <a:ea typeface="+mn-ea"/>
              </a:rPr>
            </a:br>
            <a:r>
              <a:rPr lang="ja-JP" altLang="en-US" sz="1200" b="1" dirty="0">
                <a:latin typeface="+mn-ea"/>
                <a:ea typeface="+mn-ea"/>
              </a:rPr>
              <a:t>　　</a:t>
            </a:r>
          </a:p>
        </p:txBody>
      </p:sp>
      <p:graphicFrame>
        <p:nvGraphicFramePr>
          <p:cNvPr id="3" name="表 5">
            <a:extLst>
              <a:ext uri="{FF2B5EF4-FFF2-40B4-BE49-F238E27FC236}">
                <a16:creationId xmlns:a16="http://schemas.microsoft.com/office/drawing/2014/main" id="{B8EF936A-0052-2D0D-6E69-75A0B62DBF61}"/>
              </a:ext>
            </a:extLst>
          </p:cNvPr>
          <p:cNvGraphicFramePr>
            <a:graphicFrameLocks noGrp="1"/>
          </p:cNvGraphicFramePr>
          <p:nvPr>
            <p:extLst>
              <p:ext uri="{D42A27DB-BD31-4B8C-83A1-F6EECF244321}">
                <p14:modId xmlns:p14="http://schemas.microsoft.com/office/powerpoint/2010/main" val="2133719930"/>
              </p:ext>
            </p:extLst>
          </p:nvPr>
        </p:nvGraphicFramePr>
        <p:xfrm>
          <a:off x="685337" y="3474103"/>
          <a:ext cx="5191895" cy="976857"/>
        </p:xfrm>
        <a:graphic>
          <a:graphicData uri="http://schemas.openxmlformats.org/drawingml/2006/table">
            <a:tbl>
              <a:tblPr firstRow="1" bandRow="1">
                <a:tableStyleId>{5940675A-B579-460E-94D1-54222C63F5DA}</a:tableStyleId>
              </a:tblPr>
              <a:tblGrid>
                <a:gridCol w="596592">
                  <a:extLst>
                    <a:ext uri="{9D8B030D-6E8A-4147-A177-3AD203B41FA5}">
                      <a16:colId xmlns:a16="http://schemas.microsoft.com/office/drawing/2014/main" val="2820051309"/>
                    </a:ext>
                  </a:extLst>
                </a:gridCol>
                <a:gridCol w="2471536">
                  <a:extLst>
                    <a:ext uri="{9D8B030D-6E8A-4147-A177-3AD203B41FA5}">
                      <a16:colId xmlns:a16="http://schemas.microsoft.com/office/drawing/2014/main" val="2843219733"/>
                    </a:ext>
                  </a:extLst>
                </a:gridCol>
                <a:gridCol w="2123767">
                  <a:extLst>
                    <a:ext uri="{9D8B030D-6E8A-4147-A177-3AD203B41FA5}">
                      <a16:colId xmlns:a16="http://schemas.microsoft.com/office/drawing/2014/main" val="3918142322"/>
                    </a:ext>
                  </a:extLst>
                </a:gridCol>
              </a:tblGrid>
              <a:tr h="239636">
                <a:tc>
                  <a:txBody>
                    <a:bodyPr/>
                    <a:lstStyle/>
                    <a:p>
                      <a:pPr algn="ctr"/>
                      <a:r>
                        <a:rPr kumimoji="1" lang="en-US" altLang="ja-JP" sz="900" b="0" dirty="0">
                          <a:solidFill>
                            <a:schemeClr val="tx1"/>
                          </a:solidFill>
                          <a:latin typeface="+mn-ea"/>
                          <a:ea typeface="+mn-ea"/>
                        </a:rPr>
                        <a:t>No.</a:t>
                      </a:r>
                      <a:endParaRPr kumimoji="1" lang="ja-JP" altLang="en-US" sz="900" b="0" dirty="0">
                        <a:solidFill>
                          <a:schemeClr val="tx1"/>
                        </a:solidFill>
                        <a:latin typeface="+mn-ea"/>
                        <a:ea typeface="+mn-ea"/>
                      </a:endParaRP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項目</a:t>
                      </a: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39636">
                <a:tc>
                  <a:txBody>
                    <a:bodyPr/>
                    <a:lstStyle/>
                    <a:p>
                      <a:pPr algn="ctr"/>
                      <a:r>
                        <a:rPr kumimoji="1" lang="en-US" altLang="ja-JP" sz="900" b="0" dirty="0">
                          <a:solidFill>
                            <a:schemeClr val="tx1"/>
                          </a:solidFill>
                          <a:latin typeface="+mn-ea"/>
                          <a:ea typeface="+mn-ea"/>
                        </a:rPr>
                        <a:t>6-1</a:t>
                      </a:r>
                      <a:endParaRPr kumimoji="1" lang="ja-JP" altLang="en-US" sz="900" b="0" dirty="0">
                        <a:solidFill>
                          <a:schemeClr val="tx1"/>
                        </a:solidFill>
                        <a:latin typeface="+mn-ea"/>
                        <a:ea typeface="+mn-ea"/>
                      </a:endParaRPr>
                    </a:p>
                  </a:txBody>
                  <a:tcPr anchor="ctr"/>
                </a:tc>
                <a:tc>
                  <a:txBody>
                    <a:bodyPr/>
                    <a:lstStyle/>
                    <a:p>
                      <a:r>
                        <a:rPr kumimoji="1" lang="en-US" altLang="ja-JP" sz="900" b="0" dirty="0">
                          <a:solidFill>
                            <a:schemeClr val="tx1"/>
                          </a:solidFill>
                          <a:latin typeface="+mn-ea"/>
                          <a:ea typeface="+mn-ea"/>
                        </a:rPr>
                        <a:t>IP</a:t>
                      </a:r>
                      <a:r>
                        <a:rPr kumimoji="1" lang="ja-JP" altLang="en-US" sz="900" b="0" dirty="0">
                          <a:solidFill>
                            <a:schemeClr val="tx1"/>
                          </a:solidFill>
                          <a:latin typeface="+mn-ea"/>
                          <a:ea typeface="+mn-ea"/>
                        </a:rPr>
                        <a:t>アドレス設定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9045394"/>
                  </a:ext>
                </a:extLst>
              </a:tr>
              <a:tr h="239636">
                <a:tc>
                  <a:txBody>
                    <a:bodyPr/>
                    <a:lstStyle/>
                    <a:p>
                      <a:pPr algn="ctr"/>
                      <a:r>
                        <a:rPr kumimoji="1" lang="en-US" altLang="ja-JP" sz="900" b="0" dirty="0">
                          <a:solidFill>
                            <a:schemeClr val="tx1"/>
                          </a:solidFill>
                          <a:latin typeface="+mn-ea"/>
                          <a:ea typeface="+mn-ea"/>
                        </a:rPr>
                        <a:t>6-2</a:t>
                      </a:r>
                      <a:endParaRPr kumimoji="1" lang="ja-JP" altLang="en-US"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latin typeface="+mn-ea"/>
                          <a:ea typeface="+mn-ea"/>
                        </a:rPr>
                        <a:t>RSH</a:t>
                      </a:r>
                      <a:r>
                        <a:rPr kumimoji="1" lang="ja-JP" altLang="en-US" sz="900" b="0" dirty="0">
                          <a:solidFill>
                            <a:schemeClr val="tx1"/>
                          </a:solidFill>
                          <a:latin typeface="+mn-ea"/>
                          <a:ea typeface="+mn-ea"/>
                        </a:rPr>
                        <a:t>コマンド送信設定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177886909"/>
                  </a:ext>
                </a:extLst>
              </a:tr>
              <a:tr h="257949">
                <a:tc>
                  <a:txBody>
                    <a:bodyPr/>
                    <a:lstStyle/>
                    <a:p>
                      <a:pPr algn="ctr"/>
                      <a:r>
                        <a:rPr kumimoji="1" lang="en-US" altLang="ja-JP" sz="900" b="0" dirty="0">
                          <a:solidFill>
                            <a:schemeClr val="tx1"/>
                          </a:solidFill>
                          <a:latin typeface="+mn-ea"/>
                          <a:ea typeface="+mn-ea"/>
                        </a:rPr>
                        <a:t>6-3</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n-ea"/>
                          <a:ea typeface="+mn-ea"/>
                        </a:rPr>
                        <a:t>デジタル入力設定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172464221"/>
                  </a:ext>
                </a:extLst>
              </a:tr>
            </a:tbl>
          </a:graphicData>
        </a:graphic>
      </p:graphicFrame>
      <p:sp>
        <p:nvSpPr>
          <p:cNvPr id="4" name="テキスト ボックス 3">
            <a:extLst>
              <a:ext uri="{FF2B5EF4-FFF2-40B4-BE49-F238E27FC236}">
                <a16:creationId xmlns:a16="http://schemas.microsoft.com/office/drawing/2014/main" id="{B73A9EA4-90F4-5354-01BE-599059CC84D8}"/>
              </a:ext>
            </a:extLst>
          </p:cNvPr>
          <p:cNvSpPr txBox="1"/>
          <p:nvPr/>
        </p:nvSpPr>
        <p:spPr>
          <a:xfrm>
            <a:off x="418471" y="3164450"/>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６．</a:t>
            </a:r>
            <a:r>
              <a:rPr lang="en-US" altLang="ja-JP" sz="1200" b="1" dirty="0">
                <a:latin typeface="+mj-ea"/>
                <a:ea typeface="+mj-ea"/>
              </a:rPr>
              <a:t>IF</a:t>
            </a:r>
            <a:r>
              <a:rPr lang="ja-JP" altLang="en-US" sz="1200" b="1" dirty="0">
                <a:latin typeface="+mj-ea"/>
                <a:ea typeface="+mj-ea"/>
              </a:rPr>
              <a:t>コンバーター：事務所側　</a:t>
            </a:r>
            <a:r>
              <a:rPr lang="en-US" altLang="ja-JP" sz="1200" b="1" dirty="0">
                <a:latin typeface="+mj-ea"/>
                <a:ea typeface="+mj-ea"/>
              </a:rPr>
              <a:t>NBM-D88</a:t>
            </a:r>
            <a:br>
              <a:rPr lang="en-US" altLang="ja-JP" sz="1200" b="1" dirty="0">
                <a:latin typeface="+mn-ea"/>
                <a:ea typeface="+mn-ea"/>
              </a:rPr>
            </a:br>
            <a:r>
              <a:rPr lang="ja-JP" altLang="en-US" sz="1200" b="1" dirty="0">
                <a:latin typeface="+mn-ea"/>
                <a:ea typeface="+mn-ea"/>
              </a:rPr>
              <a:t>　　</a:t>
            </a:r>
          </a:p>
        </p:txBody>
      </p:sp>
      <p:graphicFrame>
        <p:nvGraphicFramePr>
          <p:cNvPr id="11" name="表 5">
            <a:extLst>
              <a:ext uri="{FF2B5EF4-FFF2-40B4-BE49-F238E27FC236}">
                <a16:creationId xmlns:a16="http://schemas.microsoft.com/office/drawing/2014/main" id="{40215BD4-6027-0E3F-A550-00BCC1029C99}"/>
              </a:ext>
            </a:extLst>
          </p:cNvPr>
          <p:cNvGraphicFramePr>
            <a:graphicFrameLocks noGrp="1"/>
          </p:cNvGraphicFramePr>
          <p:nvPr>
            <p:extLst>
              <p:ext uri="{D42A27DB-BD31-4B8C-83A1-F6EECF244321}">
                <p14:modId xmlns:p14="http://schemas.microsoft.com/office/powerpoint/2010/main" val="3165076538"/>
              </p:ext>
            </p:extLst>
          </p:nvPr>
        </p:nvGraphicFramePr>
        <p:xfrm>
          <a:off x="685336" y="4908248"/>
          <a:ext cx="5184522" cy="1437816"/>
        </p:xfrm>
        <a:graphic>
          <a:graphicData uri="http://schemas.openxmlformats.org/drawingml/2006/table">
            <a:tbl>
              <a:tblPr firstRow="1" bandRow="1">
                <a:tableStyleId>{5940675A-B579-460E-94D1-54222C63F5DA}</a:tableStyleId>
              </a:tblPr>
              <a:tblGrid>
                <a:gridCol w="596591">
                  <a:extLst>
                    <a:ext uri="{9D8B030D-6E8A-4147-A177-3AD203B41FA5}">
                      <a16:colId xmlns:a16="http://schemas.microsoft.com/office/drawing/2014/main" val="2820051309"/>
                    </a:ext>
                  </a:extLst>
                </a:gridCol>
                <a:gridCol w="2508408">
                  <a:extLst>
                    <a:ext uri="{9D8B030D-6E8A-4147-A177-3AD203B41FA5}">
                      <a16:colId xmlns:a16="http://schemas.microsoft.com/office/drawing/2014/main" val="2843219733"/>
                    </a:ext>
                  </a:extLst>
                </a:gridCol>
                <a:gridCol w="2079523">
                  <a:extLst>
                    <a:ext uri="{9D8B030D-6E8A-4147-A177-3AD203B41FA5}">
                      <a16:colId xmlns:a16="http://schemas.microsoft.com/office/drawing/2014/main" val="3918142322"/>
                    </a:ext>
                  </a:extLst>
                </a:gridCol>
              </a:tblGrid>
              <a:tr h="239636">
                <a:tc>
                  <a:txBody>
                    <a:bodyPr/>
                    <a:lstStyle/>
                    <a:p>
                      <a:pPr algn="ctr"/>
                      <a:r>
                        <a:rPr kumimoji="1" lang="en-US" altLang="ja-JP" sz="900" b="0" dirty="0">
                          <a:solidFill>
                            <a:schemeClr val="tx1"/>
                          </a:solidFill>
                          <a:latin typeface="+mn-ea"/>
                          <a:ea typeface="+mn-ea"/>
                        </a:rPr>
                        <a:t>No.</a:t>
                      </a:r>
                      <a:endParaRPr kumimoji="1" lang="ja-JP" altLang="en-US" sz="900" b="0" dirty="0">
                        <a:solidFill>
                          <a:schemeClr val="tx1"/>
                        </a:solidFill>
                        <a:latin typeface="+mn-ea"/>
                        <a:ea typeface="+mn-ea"/>
                      </a:endParaRP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項目</a:t>
                      </a: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39636">
                <a:tc>
                  <a:txBody>
                    <a:bodyPr/>
                    <a:lstStyle/>
                    <a:p>
                      <a:pPr algn="ctr"/>
                      <a:r>
                        <a:rPr kumimoji="1" lang="en-US" altLang="ja-JP" sz="900" b="0" dirty="0">
                          <a:solidFill>
                            <a:schemeClr val="tx1"/>
                          </a:solidFill>
                          <a:latin typeface="+mn-ea"/>
                          <a:ea typeface="+mn-ea"/>
                        </a:rPr>
                        <a:t>7-1</a:t>
                      </a:r>
                      <a:endParaRPr kumimoji="1" lang="ja-JP" altLang="en-US" sz="900" b="0" dirty="0">
                        <a:solidFill>
                          <a:schemeClr val="tx1"/>
                        </a:solidFill>
                        <a:latin typeface="+mn-ea"/>
                        <a:ea typeface="+mn-ea"/>
                      </a:endParaRPr>
                    </a:p>
                  </a:txBody>
                  <a:tcPr anchor="ctr"/>
                </a:tc>
                <a:tc>
                  <a:txBody>
                    <a:bodyPr/>
                    <a:lstStyle/>
                    <a:p>
                      <a:r>
                        <a:rPr kumimoji="1" lang="en-US" altLang="ja-JP" sz="900" b="0" dirty="0">
                          <a:solidFill>
                            <a:schemeClr val="tx1"/>
                          </a:solidFill>
                          <a:latin typeface="+mn-ea"/>
                          <a:ea typeface="+mn-ea"/>
                        </a:rPr>
                        <a:t>IP</a:t>
                      </a:r>
                      <a:r>
                        <a:rPr kumimoji="1" lang="ja-JP" altLang="en-US" sz="900" b="0" dirty="0">
                          <a:solidFill>
                            <a:schemeClr val="tx1"/>
                          </a:solidFill>
                          <a:latin typeface="+mn-ea"/>
                          <a:ea typeface="+mn-ea"/>
                        </a:rPr>
                        <a:t>アドレス・基本設定</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00000"/>
                          </a:solidFill>
                          <a:effectLst/>
                          <a:uLnTx/>
                          <a:uFillTx/>
                          <a:latin typeface="游ゴシック Medium"/>
                          <a:ea typeface="游ゴシック Medium"/>
                          <a:cs typeface="+mn-cs"/>
                        </a:rPr>
                        <a:t>　　　　□完了　　□非該当　　　　　　　　　　　　　　　　　　　　　　　　　　　　　　　　　　　　　　　　　　　　　　　　　</a:t>
                      </a:r>
                      <a:endPar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endParaRPr>
                    </a:p>
                  </a:txBody>
                  <a:tcPr anchor="ctr"/>
                </a:tc>
                <a:extLst>
                  <a:ext uri="{0D108BD9-81ED-4DB2-BD59-A6C34878D82A}">
                    <a16:rowId xmlns:a16="http://schemas.microsoft.com/office/drawing/2014/main" val="29045394"/>
                  </a:ext>
                </a:extLst>
              </a:tr>
              <a:tr h="239636">
                <a:tc>
                  <a:txBody>
                    <a:bodyPr/>
                    <a:lstStyle/>
                    <a:p>
                      <a:pPr algn="ctr"/>
                      <a:r>
                        <a:rPr kumimoji="1" lang="en-US" altLang="ja-JP" sz="900" b="0" dirty="0">
                          <a:solidFill>
                            <a:schemeClr val="tx1"/>
                          </a:solidFill>
                          <a:latin typeface="+mn-ea"/>
                          <a:ea typeface="+mn-ea"/>
                        </a:rPr>
                        <a:t>7-2</a:t>
                      </a:r>
                      <a:endParaRPr kumimoji="1" lang="ja-JP" altLang="en-US"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latin typeface="+mn-ea"/>
                          <a:ea typeface="+mn-ea"/>
                        </a:rPr>
                        <a:t>HTTP</a:t>
                      </a:r>
                      <a:r>
                        <a:rPr kumimoji="1" lang="ja-JP" altLang="en-US" sz="900" b="0" dirty="0">
                          <a:solidFill>
                            <a:schemeClr val="tx1"/>
                          </a:solidFill>
                          <a:latin typeface="+mn-ea"/>
                          <a:ea typeface="+mn-ea"/>
                        </a:rPr>
                        <a:t>コマンド送信設定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2177886909"/>
                  </a:ext>
                </a:extLst>
              </a:tr>
              <a:tr h="239636">
                <a:tc>
                  <a:txBody>
                    <a:bodyPr/>
                    <a:lstStyle/>
                    <a:p>
                      <a:pPr algn="ctr"/>
                      <a:r>
                        <a:rPr kumimoji="1" lang="en-US" altLang="ja-JP" sz="900" b="0" dirty="0">
                          <a:solidFill>
                            <a:schemeClr val="tx1"/>
                          </a:solidFill>
                          <a:latin typeface="+mn-ea"/>
                          <a:ea typeface="+mn-ea"/>
                        </a:rPr>
                        <a:t>7-</a:t>
                      </a:r>
                      <a:r>
                        <a:rPr kumimoji="1" lang="ja-JP" altLang="en-US" sz="900" b="0" dirty="0">
                          <a:solidFill>
                            <a:schemeClr val="tx1"/>
                          </a:solidFill>
                          <a:latin typeface="+mn-ea"/>
                          <a:ea typeface="+mn-ea"/>
                        </a:rPr>
                        <a:t>３</a:t>
                      </a: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n-ea"/>
                          <a:ea typeface="+mn-ea"/>
                        </a:rPr>
                        <a:t>接点入力設定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1498160486"/>
                  </a:ext>
                </a:extLst>
              </a:tr>
              <a:tr h="239636">
                <a:tc>
                  <a:txBody>
                    <a:bodyPr/>
                    <a:lstStyle/>
                    <a:p>
                      <a:pPr algn="ctr"/>
                      <a:r>
                        <a:rPr kumimoji="1" lang="en-US" altLang="ja-JP" sz="900" b="0" dirty="0">
                          <a:solidFill>
                            <a:schemeClr val="tx1"/>
                          </a:solidFill>
                          <a:latin typeface="+mn-ea"/>
                          <a:ea typeface="+mn-ea"/>
                        </a:rPr>
                        <a:t>7-4</a:t>
                      </a:r>
                      <a:endParaRPr kumimoji="1" lang="ja-JP" altLang="en-US"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n-ea"/>
                          <a:ea typeface="+mn-ea"/>
                        </a:rPr>
                        <a:t>接点出力設定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2416616218"/>
                  </a:ext>
                </a:extLst>
              </a:tr>
              <a:tr h="239636">
                <a:tc>
                  <a:txBody>
                    <a:bodyPr/>
                    <a:lstStyle/>
                    <a:p>
                      <a:pPr algn="ctr"/>
                      <a:r>
                        <a:rPr kumimoji="1" lang="en-US" altLang="ja-JP" sz="900" b="0" dirty="0">
                          <a:solidFill>
                            <a:schemeClr val="tx1"/>
                          </a:solidFill>
                          <a:latin typeface="+mn-ea"/>
                          <a:ea typeface="+mn-ea"/>
                        </a:rPr>
                        <a:t>7-5</a:t>
                      </a:r>
                      <a:endParaRPr kumimoji="1" lang="ja-JP" altLang="en-US"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latin typeface="+mn-ea"/>
                          <a:ea typeface="+mn-ea"/>
                        </a:rPr>
                        <a:t>RSH</a:t>
                      </a:r>
                      <a:r>
                        <a:rPr kumimoji="1" lang="ja-JP" altLang="en-US" sz="900" b="0" dirty="0">
                          <a:solidFill>
                            <a:schemeClr val="tx1"/>
                          </a:solidFill>
                          <a:latin typeface="+mn-ea"/>
                          <a:ea typeface="+mn-ea"/>
                        </a:rPr>
                        <a:t>コマンド受信設定</a:t>
                      </a:r>
                      <a:endParaRPr kumimoji="1" lang="en-US" altLang="ja-JP" sz="900" b="0" dirty="0">
                        <a:solidFill>
                          <a:schemeClr val="tx1"/>
                        </a:solidFill>
                        <a:latin typeface="+mn-ea"/>
                        <a:ea typeface="+mn-ea"/>
                      </a:endParaRPr>
                    </a:p>
                  </a:txBody>
                  <a:tcPr anchor="ct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Medium"/>
                          <a:ea typeface="游ゴシック Medium"/>
                          <a:cs typeface="+mn-cs"/>
                        </a:rPr>
                        <a:t>　　　　□完了　　□非該当　　　　　　　　　　　　　　　　　　　　　　　　　　　　　　　　　　　　　　　　　　　　　　　　　</a:t>
                      </a:r>
                    </a:p>
                  </a:txBody>
                  <a:tcPr anchor="ctr"/>
                </a:tc>
                <a:extLst>
                  <a:ext uri="{0D108BD9-81ED-4DB2-BD59-A6C34878D82A}">
                    <a16:rowId xmlns:a16="http://schemas.microsoft.com/office/drawing/2014/main" val="1529202034"/>
                  </a:ext>
                </a:extLst>
              </a:tr>
            </a:tbl>
          </a:graphicData>
        </a:graphic>
      </p:graphicFrame>
      <p:sp>
        <p:nvSpPr>
          <p:cNvPr id="12" name="テキスト ボックス 11">
            <a:extLst>
              <a:ext uri="{FF2B5EF4-FFF2-40B4-BE49-F238E27FC236}">
                <a16:creationId xmlns:a16="http://schemas.microsoft.com/office/drawing/2014/main" id="{01023ABA-B53C-E2ED-7555-A45D06C90F77}"/>
              </a:ext>
            </a:extLst>
          </p:cNvPr>
          <p:cNvSpPr txBox="1"/>
          <p:nvPr/>
        </p:nvSpPr>
        <p:spPr>
          <a:xfrm>
            <a:off x="418471" y="4605969"/>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７．</a:t>
            </a:r>
            <a:r>
              <a:rPr lang="en-US" altLang="ja-JP" sz="1200" b="1" dirty="0">
                <a:latin typeface="+mj-ea"/>
                <a:ea typeface="+mj-ea"/>
              </a:rPr>
              <a:t>IF</a:t>
            </a:r>
            <a:r>
              <a:rPr lang="ja-JP" altLang="en-US" sz="1200" b="1" dirty="0">
                <a:latin typeface="+mj-ea"/>
                <a:ea typeface="+mj-ea"/>
              </a:rPr>
              <a:t>コンバーター：ゲート側　</a:t>
            </a:r>
            <a:r>
              <a:rPr lang="en-US" altLang="ja-JP" sz="1200" b="1" dirty="0">
                <a:latin typeface="+mj-ea"/>
                <a:ea typeface="+mj-ea"/>
              </a:rPr>
              <a:t>NB-D42MP</a:t>
            </a:r>
            <a:br>
              <a:rPr lang="en-US" altLang="ja-JP" sz="1200" b="1" dirty="0">
                <a:latin typeface="+mn-ea"/>
                <a:ea typeface="+mn-ea"/>
              </a:rPr>
            </a:br>
            <a:r>
              <a:rPr lang="ja-JP" altLang="en-US" sz="1200" b="1" dirty="0">
                <a:latin typeface="+mn-ea"/>
                <a:ea typeface="+mn-ea"/>
              </a:rPr>
              <a:t>　　</a:t>
            </a:r>
          </a:p>
        </p:txBody>
      </p:sp>
      <p:graphicFrame>
        <p:nvGraphicFramePr>
          <p:cNvPr id="7" name="表 5">
            <a:extLst>
              <a:ext uri="{FF2B5EF4-FFF2-40B4-BE49-F238E27FC236}">
                <a16:creationId xmlns:a16="http://schemas.microsoft.com/office/drawing/2014/main" id="{465831B1-9B97-D82F-4E45-1B8C9EF9CD97}"/>
              </a:ext>
            </a:extLst>
          </p:cNvPr>
          <p:cNvGraphicFramePr>
            <a:graphicFrameLocks noGrp="1"/>
          </p:cNvGraphicFramePr>
          <p:nvPr>
            <p:extLst>
              <p:ext uri="{D42A27DB-BD31-4B8C-83A1-F6EECF244321}">
                <p14:modId xmlns:p14="http://schemas.microsoft.com/office/powerpoint/2010/main" val="3169935365"/>
              </p:ext>
            </p:extLst>
          </p:nvPr>
        </p:nvGraphicFramePr>
        <p:xfrm>
          <a:off x="719203" y="988560"/>
          <a:ext cx="5128532" cy="479272"/>
        </p:xfrm>
        <a:graphic>
          <a:graphicData uri="http://schemas.openxmlformats.org/drawingml/2006/table">
            <a:tbl>
              <a:tblPr firstRow="1" bandRow="1">
                <a:tableStyleId>{5940675A-B579-460E-94D1-54222C63F5DA}</a:tableStyleId>
              </a:tblPr>
              <a:tblGrid>
                <a:gridCol w="591503">
                  <a:extLst>
                    <a:ext uri="{9D8B030D-6E8A-4147-A177-3AD203B41FA5}">
                      <a16:colId xmlns:a16="http://schemas.microsoft.com/office/drawing/2014/main" val="2820051309"/>
                    </a:ext>
                  </a:extLst>
                </a:gridCol>
                <a:gridCol w="2408348">
                  <a:extLst>
                    <a:ext uri="{9D8B030D-6E8A-4147-A177-3AD203B41FA5}">
                      <a16:colId xmlns:a16="http://schemas.microsoft.com/office/drawing/2014/main" val="2843219733"/>
                    </a:ext>
                  </a:extLst>
                </a:gridCol>
                <a:gridCol w="2128681">
                  <a:extLst>
                    <a:ext uri="{9D8B030D-6E8A-4147-A177-3AD203B41FA5}">
                      <a16:colId xmlns:a16="http://schemas.microsoft.com/office/drawing/2014/main" val="3918142322"/>
                    </a:ext>
                  </a:extLst>
                </a:gridCol>
              </a:tblGrid>
              <a:tr h="239636">
                <a:tc>
                  <a:txBody>
                    <a:bodyPr/>
                    <a:lstStyle/>
                    <a:p>
                      <a:pPr algn="ctr"/>
                      <a:r>
                        <a:rPr kumimoji="1" lang="en-US" altLang="ja-JP" sz="900" b="0" dirty="0">
                          <a:solidFill>
                            <a:schemeClr val="tx1"/>
                          </a:solidFill>
                          <a:latin typeface="+mn-ea"/>
                          <a:ea typeface="+mn-ea"/>
                        </a:rPr>
                        <a:t>No.</a:t>
                      </a:r>
                      <a:endParaRPr kumimoji="1" lang="ja-JP" altLang="en-US" sz="900" b="0" dirty="0">
                        <a:solidFill>
                          <a:schemeClr val="tx1"/>
                        </a:solidFill>
                        <a:latin typeface="+mn-ea"/>
                        <a:ea typeface="+mn-ea"/>
                      </a:endParaRP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項目</a:t>
                      </a:r>
                    </a:p>
                  </a:txBody>
                  <a:tcPr anchor="ctr">
                    <a:solidFill>
                      <a:schemeClr val="bg1">
                        <a:lumMod val="85000"/>
                      </a:schemeClr>
                    </a:solidFill>
                  </a:tcPr>
                </a:tc>
                <a:tc>
                  <a:txBody>
                    <a:bodyPr/>
                    <a:lstStyle/>
                    <a:p>
                      <a:pPr algn="ctr"/>
                      <a:r>
                        <a:rPr kumimoji="1" lang="ja-JP" altLang="en-US" sz="900" b="0" dirty="0">
                          <a:solidFill>
                            <a:schemeClr val="tx1"/>
                          </a:solidFill>
                          <a:latin typeface="+mn-ea"/>
                          <a:ea typeface="+mn-ea"/>
                        </a:rPr>
                        <a:t>結果</a:t>
                      </a:r>
                    </a:p>
                  </a:txBody>
                  <a:tcPr anchor="ctr">
                    <a:solidFill>
                      <a:schemeClr val="bg1">
                        <a:lumMod val="85000"/>
                      </a:schemeClr>
                    </a:solidFill>
                  </a:tcPr>
                </a:tc>
                <a:extLst>
                  <a:ext uri="{0D108BD9-81ED-4DB2-BD59-A6C34878D82A}">
                    <a16:rowId xmlns:a16="http://schemas.microsoft.com/office/drawing/2014/main" val="3498045356"/>
                  </a:ext>
                </a:extLst>
              </a:tr>
              <a:tr h="239636">
                <a:tc>
                  <a:txBody>
                    <a:bodyPr/>
                    <a:lstStyle/>
                    <a:p>
                      <a:pPr algn="ctr"/>
                      <a:r>
                        <a:rPr kumimoji="1" lang="en-US" altLang="ja-JP" sz="900" b="0" dirty="0">
                          <a:solidFill>
                            <a:schemeClr val="tx1"/>
                          </a:solidFill>
                          <a:latin typeface="+mn-ea"/>
                          <a:ea typeface="+mn-ea"/>
                        </a:rPr>
                        <a:t>4-1</a:t>
                      </a:r>
                      <a:endParaRPr kumimoji="1" lang="ja-JP" altLang="en-US" sz="900" b="0" dirty="0">
                        <a:solidFill>
                          <a:schemeClr val="tx1"/>
                        </a:solidFill>
                        <a:latin typeface="+mn-ea"/>
                        <a:ea typeface="+mn-ea"/>
                      </a:endParaRPr>
                    </a:p>
                  </a:txBody>
                  <a:tcPr anchor="ctr"/>
                </a:tc>
                <a:tc>
                  <a:txBody>
                    <a:bodyPr/>
                    <a:lstStyle/>
                    <a:p>
                      <a:r>
                        <a:rPr kumimoji="1" lang="en-US" altLang="ja-JP" sz="900" b="0" dirty="0">
                          <a:solidFill>
                            <a:schemeClr val="tx1"/>
                          </a:solidFill>
                          <a:latin typeface="+mn-ea"/>
                          <a:ea typeface="+mn-ea"/>
                        </a:rPr>
                        <a:t>IP</a:t>
                      </a:r>
                      <a:r>
                        <a:rPr kumimoji="1" lang="ja-JP" altLang="en-US" sz="900" b="0" dirty="0">
                          <a:solidFill>
                            <a:schemeClr val="tx1"/>
                          </a:solidFill>
                          <a:latin typeface="+mn-ea"/>
                          <a:ea typeface="+mn-ea"/>
                        </a:rPr>
                        <a:t>アドレス設定</a:t>
                      </a:r>
                    </a:p>
                  </a:txBody>
                  <a:tcPr anchor="ctr"/>
                </a:tc>
                <a:tc>
                  <a:txBody>
                    <a:bodyPr/>
                    <a:lstStyle/>
                    <a:p>
                      <a:r>
                        <a:rPr kumimoji="1" lang="ja-JP" altLang="en-US" sz="900" b="0" i="0" u="none" strike="noStrike" kern="1200" cap="none" spc="0" normalizeH="0" baseline="0" noProof="0" dirty="0">
                          <a:ln>
                            <a:noFill/>
                          </a:ln>
                          <a:solidFill>
                            <a:srgbClr val="000000"/>
                          </a:solidFill>
                          <a:effectLst/>
                          <a:uLnTx/>
                          <a:uFillTx/>
                          <a:latin typeface="游ゴシック Medium"/>
                          <a:ea typeface="+mn-ea"/>
                          <a:cs typeface="+mn-cs"/>
                        </a:rPr>
                        <a:t>　　　　□完了　　□非該当</a:t>
                      </a:r>
                      <a:r>
                        <a:rPr kumimoji="1" lang="ja-JP" altLang="en-US" sz="900" b="0" dirty="0">
                          <a:solidFill>
                            <a:schemeClr val="tx1"/>
                          </a:solidFill>
                          <a:latin typeface="+mn-ea"/>
                          <a:ea typeface="+mn-ea"/>
                        </a:rPr>
                        <a:t>　　　　　　　　　　　　　　　　　　　　　　　　　　　　　　　　　　　　　　　　　　　　　　　　　</a:t>
                      </a:r>
                    </a:p>
                  </a:txBody>
                  <a:tcPr anchor="ctr"/>
                </a:tc>
                <a:extLst>
                  <a:ext uri="{0D108BD9-81ED-4DB2-BD59-A6C34878D82A}">
                    <a16:rowId xmlns:a16="http://schemas.microsoft.com/office/drawing/2014/main" val="29045394"/>
                  </a:ext>
                </a:extLst>
              </a:tr>
            </a:tbl>
          </a:graphicData>
        </a:graphic>
      </p:graphicFrame>
      <p:sp>
        <p:nvSpPr>
          <p:cNvPr id="8" name="テキスト ボックス 7">
            <a:extLst>
              <a:ext uri="{FF2B5EF4-FFF2-40B4-BE49-F238E27FC236}">
                <a16:creationId xmlns:a16="http://schemas.microsoft.com/office/drawing/2014/main" id="{5CDF7B60-21E3-BE43-57AA-61FE15252267}"/>
              </a:ext>
            </a:extLst>
          </p:cNvPr>
          <p:cNvSpPr txBox="1"/>
          <p:nvPr/>
        </p:nvSpPr>
        <p:spPr>
          <a:xfrm>
            <a:off x="464625" y="609974"/>
            <a:ext cx="4457236" cy="347891"/>
          </a:xfrm>
          <a:prstGeom prst="rect">
            <a:avLst/>
          </a:prstGeom>
          <a:noFill/>
        </p:spPr>
        <p:txBody>
          <a:bodyPr wrap="square" tIns="90000" bIns="90000" rtlCol="0">
            <a:noAutofit/>
          </a:bodyPr>
          <a:lstStyle/>
          <a:p>
            <a:pPr>
              <a:spcAft>
                <a:spcPts val="0"/>
              </a:spcAft>
            </a:pPr>
            <a:r>
              <a:rPr lang="ja-JP" altLang="en-US" sz="1200" b="1" dirty="0">
                <a:latin typeface="+mj-ea"/>
                <a:ea typeface="+mj-ea"/>
              </a:rPr>
              <a:t>４．</a:t>
            </a:r>
            <a:r>
              <a:rPr lang="en-US" altLang="ja-JP" sz="1200" b="1" dirty="0">
                <a:latin typeface="+mj-ea"/>
                <a:ea typeface="+mj-ea"/>
              </a:rPr>
              <a:t>IO</a:t>
            </a:r>
            <a:r>
              <a:rPr lang="ja-JP" altLang="en-US" sz="1200" b="1" dirty="0">
                <a:latin typeface="+mj-ea"/>
                <a:ea typeface="+mj-ea"/>
              </a:rPr>
              <a:t>ユニット：</a:t>
            </a:r>
            <a:r>
              <a:rPr lang="en-US" altLang="ja-JP" sz="1200" b="1" dirty="0">
                <a:latin typeface="+mj-ea"/>
                <a:ea typeface="+mj-ea"/>
              </a:rPr>
              <a:t>ADAM6256</a:t>
            </a:r>
            <a:br>
              <a:rPr lang="en-US" altLang="ja-JP" sz="1200" b="1" dirty="0">
                <a:latin typeface="+mn-ea"/>
                <a:ea typeface="+mn-ea"/>
              </a:rPr>
            </a:br>
            <a:r>
              <a:rPr lang="ja-JP" altLang="en-US" sz="1200" b="1" dirty="0">
                <a:latin typeface="+mn-ea"/>
                <a:ea typeface="+mn-ea"/>
              </a:rPr>
              <a:t>　　</a:t>
            </a:r>
          </a:p>
        </p:txBody>
      </p:sp>
    </p:spTree>
    <p:extLst>
      <p:ext uri="{BB962C8B-B14F-4D97-AF65-F5344CB8AC3E}">
        <p14:creationId xmlns:p14="http://schemas.microsoft.com/office/powerpoint/2010/main" val="315420696"/>
      </p:ext>
    </p:extLst>
  </p:cSld>
  <p:clrMapOvr>
    <a:masterClrMapping/>
  </p:clrMapOvr>
  <p:transition spd="slow"/>
</p:sld>
</file>

<file path=ppt/theme/theme1.xml><?xml version="1.0" encoding="utf-8"?>
<a:theme xmlns:a="http://schemas.openxmlformats.org/drawingml/2006/main" name="M1">
  <a:themeElements>
    <a:clrScheme name="CONNECT 1">
      <a:dk1>
        <a:srgbClr val="000000"/>
      </a:dk1>
      <a:lt1>
        <a:srgbClr val="FFFFFF"/>
      </a:lt1>
      <a:dk2>
        <a:srgbClr val="000E4E"/>
      </a:dk2>
      <a:lt2>
        <a:srgbClr val="EEEEEE"/>
      </a:lt2>
      <a:accent1>
        <a:srgbClr val="00B7F1"/>
      </a:accent1>
      <a:accent2>
        <a:srgbClr val="0D7CF2"/>
      </a:accent2>
      <a:accent3>
        <a:srgbClr val="006603"/>
      </a:accent3>
      <a:accent4>
        <a:srgbClr val="85CC33"/>
      </a:accent4>
      <a:accent5>
        <a:srgbClr val="FF6900"/>
      </a:accent5>
      <a:accent6>
        <a:srgbClr val="AD00CC"/>
      </a:accent6>
      <a:hlink>
        <a:srgbClr val="AD00CC"/>
      </a:hlink>
      <a:folHlink>
        <a:srgbClr val="999999"/>
      </a:folHlink>
    </a:clrScheme>
    <a:fontScheme name="CONNECT 2">
      <a:majorFont>
        <a:latin typeface="Calibri"/>
        <a:ea typeface="游ゴシック"/>
        <a:cs typeface=""/>
      </a:majorFont>
      <a:minorFont>
        <a:latin typeface="Calibri"/>
        <a:ea typeface="游ゴシック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accent1"/>
          </a:solidFill>
        </a:ln>
      </a:spPr>
      <a:bodyPr tIns="90000" bIns="90000" rtlCol="0" anchor="t"/>
      <a:lstStyle>
        <a:defPPr algn="l">
          <a:spcAft>
            <a:spcPts val="600"/>
          </a:spcAft>
          <a:defRPr sz="2000" dirty="0">
            <a:solidFill>
              <a:schemeClr val="tx1"/>
            </a:solidFill>
            <a:latin typeface="+mn-ea"/>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oAutofit/>
      </a:bodyPr>
      <a:lstStyle>
        <a:defPPr algn="l">
          <a:spcAft>
            <a:spcPts val="600"/>
          </a:spcAft>
          <a:defRPr kumimoji="1" sz="2000" dirty="0" smtClean="0">
            <a:latin typeface="+mn-ea"/>
            <a:ea typeface="+mn-ea"/>
          </a:defRPr>
        </a:defPPr>
      </a:lstStyle>
    </a:txDef>
  </a:objectDefaults>
  <a:extraClrSchemeLst/>
  <a:extLst>
    <a:ext uri="{05A4C25C-085E-4340-85A3-A5531E510DB2}">
      <thm15:themeFamily xmlns:thm15="http://schemas.microsoft.com/office/thememl/2012/main" name="CONNECT" id="{FD835A2F-7AE4-41BB-80AD-6DC5508D7DD4}" vid="{82D45F95-D5C2-44C9-98B5-FAC3783F979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93CDD82582CDE4D8E79541E06377340" ma:contentTypeVersion="10" ma:contentTypeDescription="新しいドキュメントを作成します。" ma:contentTypeScope="" ma:versionID="b1852886f46d28ec0e8be1f50ca3a02d">
  <xsd:schema xmlns:xsd="http://www.w3.org/2001/XMLSchema" xmlns:xs="http://www.w3.org/2001/XMLSchema" xmlns:p="http://schemas.microsoft.com/office/2006/metadata/properties" xmlns:ns2="91f62a18-5100-479a-87be-d4b776499e62" xmlns:ns3="c9708fe1-31ef-4a5a-8ca9-8584b9f9acae" targetNamespace="http://schemas.microsoft.com/office/2006/metadata/properties" ma:root="true" ma:fieldsID="6bcd4a5a6a5755aaa7f4b5010c9d0fe2" ns2:_="" ns3:_="">
    <xsd:import namespace="91f62a18-5100-479a-87be-d4b776499e62"/>
    <xsd:import namespace="c9708fe1-31ef-4a5a-8ca9-8584b9f9aca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f62a18-5100-479a-87be-d4b776499e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708fe1-31ef-4a5a-8ca9-8584b9f9acae"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34A4A4-8D9A-40D0-8628-33A020F960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f62a18-5100-479a-87be-d4b776499e62"/>
    <ds:schemaRef ds:uri="c9708fe1-31ef-4a5a-8ca9-8584b9f9ac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5255DD6-9763-4720-BCE4-84D0FDB1C5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CONNECT</Template>
  <TotalTime>23375</TotalTime>
  <Words>647</Words>
  <Application>Microsoft Office PowerPoint</Application>
  <PresentationFormat>ワイド画面</PresentationFormat>
  <Paragraphs>203</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游ゴシック</vt:lpstr>
      <vt:lpstr>游ゴシック Medium</vt:lpstr>
      <vt:lpstr>Arial</vt:lpstr>
      <vt:lpstr>M1</vt:lpstr>
      <vt:lpstr>【ナンバーキャッチシステム】　キッティング作業チェックシート (1/2)</vt:lpstr>
      <vt:lpstr>【ナンバーキャッチシステム】　キッティング作業チェックシート (2/2)</vt:lpstr>
    </vt:vector>
  </TitlesOfParts>
  <Company>Panasonic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NumberCATCHⅡ ナンバーキャッチシステム 導入手引書 【カメラ編】</dc:title>
  <dc:creator/>
  <cp:lastModifiedBy>HATA TOSHIHIRO (畑 利広)</cp:lastModifiedBy>
  <cp:revision>325</cp:revision>
  <cp:lastPrinted>2024-04-17T08:33:17Z</cp:lastPrinted>
  <dcterms:created xsi:type="dcterms:W3CDTF">2022-05-27T00:48:43Z</dcterms:created>
  <dcterms:modified xsi:type="dcterms:W3CDTF">2025-10-06T08:43:57Z</dcterms:modified>
</cp:coreProperties>
</file>